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73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E5F79-F933-4DFF-BB1D-CE88AF0DDFF9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6437F-BD60-4E36-872D-5DEAF2D3D3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052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Н О Т Н А Я  Г Р А М О Т А  для</a:t>
            </a:r>
          </a:p>
          <a:p>
            <a:pPr>
              <a:spcBef>
                <a:spcPct val="0"/>
              </a:spcBef>
            </a:pPr>
            <a:r>
              <a:rPr lang="ru-RU" smtClean="0"/>
              <a:t>Д О Ш К О Л Ь Н И К А</a:t>
            </a:r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34994E-3A86-4BF5-9EC0-DAC65E0E2EDF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 О Т Н А Я  Г Р А М О Т А  для</a:t>
            </a:r>
          </a:p>
          <a:p>
            <a:r>
              <a:rPr lang="ru-RU" dirty="0" smtClean="0"/>
              <a:t>Д О Ш К О Л Ь Н И К 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D9B148-B2F8-4E87-BA65-C5EDA436D75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tbooka.ru/app_img/notbooka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etsad-kitty.ru/mul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5" Type="http://schemas.openxmlformats.org/officeDocument/2006/relationships/hyperlink" Target="http://detsad-kitty.ru/song" TargetMode="Externa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mainsrcid" descr="http://www.notbooka.ru/app_img/notbooka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780928"/>
            <a:ext cx="4464496" cy="4993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718674"/>
            <a:ext cx="8305800" cy="1143000"/>
          </a:xfrm>
        </p:spPr>
        <p:txBody>
          <a:bodyPr>
            <a:normAutofit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51956" y="332656"/>
            <a:ext cx="5929354" cy="5262979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Mistral" pitchFamily="66" charset="0"/>
                <a:cs typeface="+mn-cs"/>
              </a:rPr>
              <a:t>ДАВАЙТЕ УЛЫБНЕМСЯ,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Mistral" pitchFamily="66" charset="0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Mistral" pitchFamily="66" charset="0"/>
                <a:cs typeface="+mn-cs"/>
              </a:rPr>
              <a:t>ЗА РУКИ ВОЗЬМЕМСЯ,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Mistral" pitchFamily="66" charset="0"/>
                <a:cs typeface="+mn-cs"/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Mistral" pitchFamily="66" charset="0"/>
                <a:cs typeface="+mn-cs"/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Mistral" pitchFamily="66" charset="0"/>
                <a:cs typeface="+mn-cs"/>
              </a:rPr>
              <a:t>ПУСТЬ ПЕСНЯ ЗВОНКАЯ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Mistral" pitchFamily="66" charset="0"/>
                <a:cs typeface="+mn-cs"/>
              </a:rPr>
              <a:t/>
            </a:r>
            <a:b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Mistral" pitchFamily="66" charset="0"/>
                <a:cs typeface="+mn-cs"/>
              </a:rPr>
            </a:b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Mistral" pitchFamily="66" charset="0"/>
                <a:cs typeface="+mn-cs"/>
              </a:rPr>
              <a:t>НЕСЕТСЯ В ОБЛАКА …</a:t>
            </a:r>
            <a:endParaRPr lang="ru-RU" sz="4800" b="1" dirty="0">
              <a:solidFill>
                <a:schemeClr val="accent6">
                  <a:lumMod val="75000"/>
                </a:schemeClr>
              </a:solidFill>
              <a:latin typeface="Mistral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822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М. И. </a:t>
            </a:r>
            <a:r>
              <a:rPr lang="ru-RU" dirty="0" smtClean="0"/>
              <a:t>Глинка </a:t>
            </a:r>
            <a:br>
              <a:rPr lang="ru-RU" dirty="0" smtClean="0"/>
            </a:br>
            <a:r>
              <a:rPr lang="ru-RU" dirty="0" smtClean="0"/>
              <a:t>«Попутная песня»</a:t>
            </a:r>
            <a:endParaRPr lang="ru-RU" dirty="0"/>
          </a:p>
        </p:txBody>
      </p:sp>
      <p:pic>
        <p:nvPicPr>
          <p:cNvPr id="4" name="Picture 2" descr="G:\198-09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0800" y="2493550"/>
            <a:ext cx="4114800" cy="264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74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9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Все в движении</a:t>
            </a:r>
            <a:endParaRPr lang="ru-RU" dirty="0"/>
          </a:p>
        </p:txBody>
      </p:sp>
      <p:pic>
        <p:nvPicPr>
          <p:cNvPr id="4" name="Picture 4" descr="G:\a8fd8538a128c204eef6c49e40abc0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77386">
            <a:off x="310453" y="975533"/>
            <a:ext cx="3923928" cy="294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G:\0_b68ab_aebd27e6_X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5118">
            <a:off x="4572000" y="4052928"/>
            <a:ext cx="3992017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1306166679_tmpd9c6-1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7824">
            <a:off x="4809784" y="836657"/>
            <a:ext cx="4054407" cy="302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G:\458359385_0b9fbe9aa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29426">
            <a:off x="283451" y="4461023"/>
            <a:ext cx="3633688" cy="272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24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detsad-kitty.ru/templates/Default/images/mult.pn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57166"/>
            <a:ext cx="214314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detsad-kitty.ru/templates/Default/images/disney229.gif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3786190"/>
            <a:ext cx="223838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 rot="21256666">
            <a:off x="2357422" y="1785926"/>
            <a:ext cx="5631671" cy="2585323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С П А С И Б О</a:t>
            </a:r>
          </a:p>
          <a:p>
            <a:pPr algn="ctr"/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ЗА</a:t>
            </a:r>
          </a:p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ВНИМАНИЕ!!!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679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Ц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Е</a:t>
            </a:r>
            <a:r>
              <a:rPr lang="ru-RU" dirty="0" smtClean="0">
                <a:solidFill>
                  <a:schemeClr val="accent4"/>
                </a:solidFill>
              </a:rPr>
              <a:t>Т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tx2"/>
                </a:solidFill>
              </a:rPr>
              <a:t>С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Ц</a:t>
            </a:r>
            <a:r>
              <a:rPr lang="ru-RU" dirty="0" smtClean="0">
                <a:solidFill>
                  <a:srgbClr val="FFFF00"/>
                </a:solidFill>
              </a:rPr>
              <a:t>В</a:t>
            </a:r>
            <a:r>
              <a:rPr lang="ru-RU" dirty="0" smtClean="0">
                <a:solidFill>
                  <a:srgbClr val="0070C0"/>
                </a:solidFill>
              </a:rPr>
              <a:t>Е</a:t>
            </a:r>
            <a:r>
              <a:rPr lang="ru-RU" dirty="0" smtClean="0">
                <a:solidFill>
                  <a:srgbClr val="7030A0"/>
                </a:solidFill>
              </a:rPr>
              <a:t>Т</a:t>
            </a:r>
            <a:r>
              <a:rPr lang="ru-RU" dirty="0" smtClean="0">
                <a:solidFill>
                  <a:srgbClr val="C00000"/>
                </a:solidFill>
              </a:rPr>
              <a:t>И</a:t>
            </a:r>
            <a:r>
              <a:rPr lang="ru-RU" dirty="0" smtClean="0">
                <a:solidFill>
                  <a:srgbClr val="002060"/>
                </a:solidFill>
              </a:rPr>
              <a:t>К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G:\129112143942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738" y="1358753"/>
            <a:ext cx="7920880" cy="549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7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Ц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Е</a:t>
            </a:r>
            <a:r>
              <a:rPr lang="ru-RU" dirty="0" smtClean="0">
                <a:solidFill>
                  <a:schemeClr val="accent4"/>
                </a:solidFill>
              </a:rPr>
              <a:t>Т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-</a:t>
            </a:r>
            <a:r>
              <a:rPr lang="ru-RU" dirty="0" smtClean="0">
                <a:solidFill>
                  <a:schemeClr val="tx2"/>
                </a:solidFill>
              </a:rPr>
              <a:t>С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Ц</a:t>
            </a:r>
            <a:r>
              <a:rPr lang="ru-RU" dirty="0" smtClean="0">
                <a:solidFill>
                  <a:srgbClr val="FFFF00"/>
                </a:solidFill>
              </a:rPr>
              <a:t>В</a:t>
            </a:r>
            <a:r>
              <a:rPr lang="ru-RU" dirty="0" smtClean="0">
                <a:solidFill>
                  <a:srgbClr val="0070C0"/>
                </a:solidFill>
              </a:rPr>
              <a:t>Е</a:t>
            </a:r>
            <a:r>
              <a:rPr lang="ru-RU" dirty="0" smtClean="0">
                <a:solidFill>
                  <a:srgbClr val="7030A0"/>
                </a:solidFill>
              </a:rPr>
              <a:t>Т</a:t>
            </a:r>
            <a:r>
              <a:rPr lang="ru-RU" dirty="0" smtClean="0">
                <a:solidFill>
                  <a:srgbClr val="C00000"/>
                </a:solidFill>
              </a:rPr>
              <a:t>И</a:t>
            </a:r>
            <a:r>
              <a:rPr lang="ru-RU" dirty="0" smtClean="0">
                <a:solidFill>
                  <a:srgbClr val="002060"/>
                </a:solidFill>
              </a:rPr>
              <a:t>К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G:\129112143942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52538"/>
            <a:ext cx="7920880" cy="549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491880" y="1988840"/>
            <a:ext cx="13617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prstClr val="black"/>
                </a:solidFill>
                <a:ea typeface="+mj-ea"/>
                <a:cs typeface="+mj-cs"/>
              </a:rPr>
              <a:t>Темп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19859463">
            <a:off x="5417400" y="2465892"/>
            <a:ext cx="17919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  <a:ea typeface="+mj-ea"/>
                <a:cs typeface="+mj-cs"/>
              </a:rPr>
              <a:t>Мелодия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 rot="293772">
            <a:off x="5968569" y="3985501"/>
            <a:ext cx="18678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tx2">
                    <a:lumMod val="25000"/>
                  </a:schemeClr>
                </a:solidFill>
              </a:rPr>
              <a:t>Динамика</a:t>
            </a:r>
          </a:p>
        </p:txBody>
      </p:sp>
      <p:sp>
        <p:nvSpPr>
          <p:cNvPr id="13" name="Прямоугольник 12"/>
          <p:cNvSpPr/>
          <p:nvPr/>
        </p:nvSpPr>
        <p:spPr>
          <a:xfrm rot="2525757">
            <a:off x="5140175" y="5074731"/>
            <a:ext cx="13940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  <a:ea typeface="+mj-ea"/>
                <a:cs typeface="+mj-cs"/>
              </a:rPr>
              <a:t>Тембр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293300" y="5322481"/>
            <a:ext cx="9845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chemeClr val="accent6">
                    <a:lumMod val="50000"/>
                  </a:schemeClr>
                </a:solidFill>
              </a:rPr>
              <a:t>Лад</a:t>
            </a:r>
          </a:p>
        </p:txBody>
      </p:sp>
      <p:sp>
        <p:nvSpPr>
          <p:cNvPr id="15" name="Прямоугольник 14"/>
          <p:cNvSpPr/>
          <p:nvPr/>
        </p:nvSpPr>
        <p:spPr>
          <a:xfrm rot="21219597">
            <a:off x="1428838" y="4371165"/>
            <a:ext cx="13681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Регист</a:t>
            </a:r>
            <a:r>
              <a:rPr lang="ru-RU" sz="2800" dirty="0"/>
              <a:t>р</a:t>
            </a:r>
          </a:p>
        </p:txBody>
      </p:sp>
      <p:sp>
        <p:nvSpPr>
          <p:cNvPr id="16" name="Прямоугольник 15"/>
          <p:cNvSpPr/>
          <p:nvPr/>
        </p:nvSpPr>
        <p:spPr>
          <a:xfrm rot="598982">
            <a:off x="1799253" y="2943013"/>
            <a:ext cx="12682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Ритм</a:t>
            </a:r>
          </a:p>
        </p:txBody>
      </p:sp>
    </p:spTree>
    <p:extLst>
      <p:ext uri="{BB962C8B-B14F-4D97-AF65-F5344CB8AC3E}">
        <p14:creationId xmlns:p14="http://schemas.microsoft.com/office/powerpoint/2010/main" val="309630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G:\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4431733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1306166679_tmpd9c6-1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732" y="3356991"/>
            <a:ext cx="4698731" cy="350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a8fd8538a128c204eef6c49e40abc04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1733" y="-1"/>
            <a:ext cx="4698730" cy="335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0_b68ab_aebd27e6_XX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089" y="3356991"/>
            <a:ext cx="4499822" cy="350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56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Тема урока</a:t>
            </a:r>
            <a:br>
              <a:rPr lang="ru-RU" sz="6600" dirty="0" smtClean="0"/>
            </a:br>
            <a:r>
              <a:rPr lang="ru-RU" sz="6600" dirty="0" smtClean="0"/>
              <a:t>«Все в движении»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601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941168"/>
            <a:ext cx="3672408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   1915-1998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80687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                                     </a:t>
            </a:r>
            <a:r>
              <a:rPr lang="ru-RU" sz="5400" dirty="0" smtClean="0"/>
              <a:t>Г. В. Свиридов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</a:t>
            </a:r>
          </a:p>
          <a:p>
            <a:endParaRPr lang="ru-RU" dirty="0"/>
          </a:p>
          <a:p>
            <a:r>
              <a:rPr lang="ru-RU" dirty="0" smtClean="0"/>
              <a:t>                                       Русский композитор,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пианист, музыкально-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общественный деятель</a:t>
            </a:r>
            <a:endParaRPr lang="ru-RU" dirty="0"/>
          </a:p>
        </p:txBody>
      </p:sp>
      <p:pic>
        <p:nvPicPr>
          <p:cNvPr id="5" name="Picture 2" descr="G:\1327008190_georgiy_sviridov_vremya_vperjod_muzyka_dlya_kamer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19"/>
            <a:ext cx="3810000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68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Пьеса «Тройка» Г. В. Свиридова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G:\B85dfmA6Vb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77" y="1458467"/>
            <a:ext cx="7550147" cy="5387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34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Первый поезд в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G:\198-09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255" y="2105405"/>
            <a:ext cx="7182145" cy="462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14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М. И. Глинка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Русский композитор,   </a:t>
            </a:r>
          </a:p>
          <a:p>
            <a:r>
              <a:rPr lang="ru-RU" dirty="0" smtClean="0"/>
              <a:t>                                       родоначальник русской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классической </a:t>
            </a:r>
            <a:r>
              <a:rPr lang="ru-RU" dirty="0"/>
              <a:t>музыки.</a:t>
            </a:r>
          </a:p>
          <a:p>
            <a:r>
              <a:rPr lang="ru-RU" dirty="0" smtClean="0"/>
              <a:t>                 </a:t>
            </a:r>
            <a:endParaRPr lang="ru-RU" dirty="0"/>
          </a:p>
        </p:txBody>
      </p:sp>
      <p:pic>
        <p:nvPicPr>
          <p:cNvPr id="6146" name="Picture 2" descr="G:\5742495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093" y="-28260"/>
            <a:ext cx="39528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5733256"/>
            <a:ext cx="19768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1804-1857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2643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116</TotalTime>
  <Words>142</Words>
  <Application>Microsoft Office PowerPoint</Application>
  <PresentationFormat>Экран (4:3)</PresentationFormat>
  <Paragraphs>42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Презентация PowerPoint</vt:lpstr>
      <vt:lpstr>ЦВЕТИК-СЕМИЦВЕТИК</vt:lpstr>
      <vt:lpstr>ЦВЕТИК-СЕМИЦВЕТИК</vt:lpstr>
      <vt:lpstr>Презентация PowerPoint</vt:lpstr>
      <vt:lpstr>Тема урока «Все в движении»</vt:lpstr>
      <vt:lpstr>       1915-1998</vt:lpstr>
      <vt:lpstr>Пьеса «Тройка» Г. В. Свиридова</vt:lpstr>
      <vt:lpstr>Первый поезд в России</vt:lpstr>
      <vt:lpstr>                                 М. И. Глинка</vt:lpstr>
      <vt:lpstr>М. И. Глинка  «Попутная песня»</vt:lpstr>
      <vt:lpstr>Все в движении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Sasha</dc:creator>
  <cp:lastModifiedBy>Sasha</cp:lastModifiedBy>
  <cp:revision>17</cp:revision>
  <dcterms:created xsi:type="dcterms:W3CDTF">2013-04-28T07:49:41Z</dcterms:created>
  <dcterms:modified xsi:type="dcterms:W3CDTF">2013-04-28T13:58:47Z</dcterms:modified>
</cp:coreProperties>
</file>