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09D7D-A26D-4423-9D5A-874C9E3177A1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1D8C3-9A59-4A3C-8EB3-6254659BC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ocPedagog\Desktop\мирза\00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256666" y="-1716097"/>
            <a:ext cx="6696744" cy="9210074"/>
          </a:xfrm>
          <a:prstGeom prst="rect">
            <a:avLst/>
          </a:prstGeom>
          <a:noFill/>
        </p:spPr>
      </p:pic>
      <p:pic>
        <p:nvPicPr>
          <p:cNvPr id="1027" name="Picture 3" descr="C:\Users\SocPedagog\Desktop\мирза\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344" y="1268761"/>
            <a:ext cx="485262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SocPedagog</dc:creator>
  <cp:lastModifiedBy>SocPedagog</cp:lastModifiedBy>
  <cp:revision>5</cp:revision>
  <dcterms:created xsi:type="dcterms:W3CDTF">2015-04-06T09:06:09Z</dcterms:created>
  <dcterms:modified xsi:type="dcterms:W3CDTF">2015-04-08T09:01:06Z</dcterms:modified>
</cp:coreProperties>
</file>