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76" r:id="rId9"/>
    <p:sldId id="277" r:id="rId10"/>
    <p:sldId id="271" r:id="rId11"/>
    <p:sldId id="263" r:id="rId12"/>
    <p:sldId id="264" r:id="rId13"/>
    <p:sldId id="266" r:id="rId14"/>
    <p:sldId id="265" r:id="rId15"/>
    <p:sldId id="268" r:id="rId16"/>
    <p:sldId id="267" r:id="rId17"/>
    <p:sldId id="269" r:id="rId18"/>
    <p:sldId id="279" r:id="rId19"/>
    <p:sldId id="272" r:id="rId20"/>
    <p:sldId id="273" r:id="rId21"/>
    <p:sldId id="278" r:id="rId22"/>
    <p:sldId id="280" r:id="rId23"/>
    <p:sldId id="282" r:id="rId24"/>
    <p:sldId id="275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FB4C9-FB35-4C48-B4E2-2FBD71F777BF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Admin\Рабочий стол\море\540980_519744994742620_1341002532_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1058"/>
            <a:ext cx="9144000" cy="68890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260648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Море и морские обитатели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6027003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МДОУ «Благоевский детский сад»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-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авина О.Е.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nimaux_99701_jpg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68952" cy="98072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Акула рыщет по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морям,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пугая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всех и там и сям.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Разинет пасть зубастую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всех вас заграбастаю!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71500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Рыбки есть, 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синем море,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Резво плещутся в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волне.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море\sea-creatures-in-the-ocean-1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                                       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Плавниками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водят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рыбы,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воду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чистую мутят.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Пообедают –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никогда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говорят.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a92d64e0ecc2cad4ec8854d18a92ec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29985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9144000" cy="11430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Рыба- наш морской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конёк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головою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лошади,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рыбки вместо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ног,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лавничок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хвостик.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TLT.ru - Новости Тольят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73216"/>
            <a:ext cx="9144000" cy="129614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красавицы-медузы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прелестны карапузы!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Только их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медуза-мать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просит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руки не брать.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послушаешь-возьмёшь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ладоши обожжёшь!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Райское место. Комментарии : LiveInternet - Российский Серви…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565767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дне морском звезда лежит, не двигаясь – наверно, спит.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Пять ручек у звезды той есть – звезда руками может есть.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для неё рачок, креветка – как будто для ребят конфетка!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f71e338229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Ей не страшен зверь любой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панцирь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носит за спиной.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Триста лет живет без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страха. Кто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 это? (Черепаха)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расивые ракушки (30 фото) &quot; Невседома - жизнь полна развлечений, Прикольные картинки, Видео, Юмор, Фотографии, Фото, Эротика. 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1500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Ветру, чайкам тихо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вторя, волны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шепчутся прибоя -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Приложи её лишь к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ушку!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Море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спряталось в ракушку!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2" name="Picture 4" descr="45.00 EUR Детокс-ванна для тела с водорослям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63688" y="6093296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 волной солёной водоросли вьются.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4690958_1280589978_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7544" y="575000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берег с огромною силой  волна накатила большая,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вежливо очень спросила: – Простите, я…  не помешаю?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16990913_image02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3103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 морю я приеду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вскоре, помашу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ему рукой.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Крикну морю:- Здравствуй,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море, вот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встретились с тобой!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Морские волны. Вальс (Людмила Марфина) / Стихи.ру - национальный сервер современной поэзи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pic>
        <p:nvPicPr>
          <p:cNvPr id="8196" name="Picture 4" descr="Широкоформатные волны :: NoNaM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0"/>
            <a:ext cx="6336704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-180528" y="188640"/>
            <a:ext cx="522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Накатилась на берег она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вся в барашках и пене...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5288340"/>
            <a:ext cx="6246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Море бушевало вовсю</a:t>
            </a: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просторе,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дыбы поднималось, </a:t>
            </a: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волнами грозя.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gunbatimi-deniz-manzaras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683568" y="4797152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Море мыло пеной скалы, лодки драило, мосты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ракушки полоскало до прозрачной чистоты.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Море целый день стирало замки на песке, следы,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Мыло губками кораллы, грязь бросало из воды.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Best sea 1 desktop wallpapers background collecti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5877272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Море дремлет, в море штиль, тишина на сотни миль.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Море ласково и мило, успокоилось, застыло.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Little Boys On The Tropical Vacation. (Yours Children Vacation) Фотография, картинки, изображения и сток-фотография без роялти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10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404664"/>
            <a:ext cx="8820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на пляже  дети играют, песком друг друга посыпают.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Чумазые, веселые, детишки несмышленые!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c845c11faf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187624" y="5733256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Море со мною играет, гладит коленки мои,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Море меня приглашает в дальние дали свои…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Юляська Счастливая ВКонтакт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908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31840" y="6027003"/>
            <a:ext cx="63001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Море! Я к тебе бегу, я уже на берегу.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бегу к твоей волне, а волна бежит ко мне.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море\744889841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5517232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Море зовет. Мир глазами мам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оно какое 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Разноцветно-голубое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Волнами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шумящее,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чайками кричащее.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парусник Парусники Карабль pa sniki 25052009 bw 04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860032" cy="6858000"/>
          </a:xfrm>
          <a:prstGeom prst="rect">
            <a:avLst/>
          </a:prstGeom>
          <a:noFill/>
        </p:spPr>
      </p:pic>
      <p:pic>
        <p:nvPicPr>
          <p:cNvPr id="20484" name="Picture 4" descr="Корабль, Queen Marry, море, фото, обои, картинка #244171 - Nuclear-Wallpapers.ru.co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0"/>
            <a:ext cx="49320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71500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 выровнять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море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вблизи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вдали,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Всё время утюжат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корабли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215f8e6dcd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Моря его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качали,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ветра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 ним рычали,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чёрными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ночами,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тридевять морей,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думал 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причале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Родине своей…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0324_0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Друг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другом мчится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стая,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волны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телом разрезая,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 хвосты, то снова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спины,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вперёд, плывут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дельфины.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olphin Дельфин ВКонтакт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116632" y="0"/>
            <a:ext cx="6096000" cy="6858000"/>
          </a:xfrm>
          <a:prstGeom prst="rect">
            <a:avLst/>
          </a:prstGeom>
          <a:noFill/>
        </p:spPr>
      </p:pic>
      <p:pic>
        <p:nvPicPr>
          <p:cNvPr id="17412" name="Picture 4" descr="Мировые новости &quot; Страница 3 &quot; WareZona - Лучший варезный сайт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0"/>
            <a:ext cx="612068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47664" y="0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дельфинах  всем известно —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Нет животных интересней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           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Острый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ум, движенья ловки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и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легки для дрессировки.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703d851c1c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71500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море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кит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живет, шириною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пароход.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Словно остров он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огромный, а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ощупь кит – холодный!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иний кит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1500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Позаброшен,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позабыт,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море плавал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кит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И, задумавшись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всерьез,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проливал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фонтаны слез.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203</Words>
  <Application>Microsoft Office PowerPoint</Application>
  <PresentationFormat>Экран (4:3)</PresentationFormat>
  <Paragraphs>34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К морю я приеду вскоре, помашу ему рукой. Крикну морю:- Здравствуй, море, вот и встретились с тобой!</vt:lpstr>
      <vt:lpstr>Вот оно какое море! Разноцветно-голубое Волнами шумящее, чайками кричащее.</vt:lpstr>
      <vt:lpstr>Чтоб выровнять море вблизи и вдали, Всё время утюжат его корабли.</vt:lpstr>
      <vt:lpstr>Моря его качали, ветра над ним рычали, Но чёрными ночами, за тридевять морей, Он думал о причале на Родине своей…</vt:lpstr>
      <vt:lpstr>Слайд 6</vt:lpstr>
      <vt:lpstr>             Острый ум, движенья ловки                                                                       и легки для дрессировки.</vt:lpstr>
      <vt:lpstr>В море кит живет, шириною с пароход. Словно остров он огромный, а на ощупь кит – холодный!</vt:lpstr>
      <vt:lpstr>Позаброшен, позабыт, в море плавал кит И, задумавшись всерьез, проливал фонтаны слез.</vt:lpstr>
      <vt:lpstr>Акула рыщет по морям, пугая всех и там и сям. Разинет пасть зубастую: – Я всех вас заграбастаю!</vt:lpstr>
      <vt:lpstr>Рыбки есть, и в синем море, Резво плещутся в волне.</vt:lpstr>
      <vt:lpstr>                                         Плавниками водят рыбы, воду чистую мутят.                                     Пообедают – Спасибо никогда не говорят.</vt:lpstr>
      <vt:lpstr>Рыба- наш морской конёк с головою лошади, Но у рыбки вместо ног, плавничок как хвостик.</vt:lpstr>
      <vt:lpstr>У красавицы-медузы так прелестны карапузы! Только их медуза-мать просит на руки не брать. Не послушаешь-возьмёшь - все ладоши обожжёшь! </vt:lpstr>
      <vt:lpstr>Слайд 15</vt:lpstr>
      <vt:lpstr>Слайд 16</vt:lpstr>
      <vt:lpstr>Ветру, чайкам тихо вторя, волны шепчутся прибоя - Приложи её лишь к ушку! Море спряталось в ракушку!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68</cp:revision>
  <dcterms:created xsi:type="dcterms:W3CDTF">2014-11-15T19:39:56Z</dcterms:created>
  <dcterms:modified xsi:type="dcterms:W3CDTF">2015-04-14T19:40:15Z</dcterms:modified>
</cp:coreProperties>
</file>