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0" r:id="rId16"/>
    <p:sldId id="271" r:id="rId17"/>
    <p:sldId id="272" r:id="rId18"/>
    <p:sldId id="273" r:id="rId19"/>
    <p:sldId id="26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DA20E-BD06-4299-A24A-CFFC3347DDF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D319A-38C6-4B67-B572-BCAAA25B0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71BE-B09B-41A6-9804-B68A57779932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82BF9-854B-4D3F-A6A6-C825D5E70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6182" y="571480"/>
            <a:ext cx="34958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тур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2643182"/>
            <a:ext cx="449270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 гостях 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сказки»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214290"/>
            <a:ext cx="707233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ездил на сером волке?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500306"/>
            <a:ext cx="635141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Иванушка – </a:t>
            </a:r>
            <a:r>
              <a:rPr lang="ru-RU" sz="4400" b="1" dirty="0" err="1" smtClean="0">
                <a:solidFill>
                  <a:srgbClr val="7030A0"/>
                </a:solidFill>
                <a:latin typeface="Monotype Corsiva" pitchFamily="66" charset="0"/>
              </a:rPr>
              <a:t>дурачок</a:t>
            </a:r>
            <a:endParaRPr lang="ru-RU" sz="4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Иван – царевич</a:t>
            </a:r>
          </a:p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Емеля</a:t>
            </a:r>
          </a:p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Лягушка путешественница</a:t>
            </a:r>
            <a:endParaRPr lang="ru-RU" sz="4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214290"/>
            <a:ext cx="778671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Предмет, благодаря которому царевич нашёл себе жену.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2143116"/>
            <a:ext cx="338105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Перчатка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Туфелька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Стрела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Платок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750095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40063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Сказочный герой, смерть которого в яйце.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214554"/>
            <a:ext cx="408477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Змей Горыныч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Баба Яга</a:t>
            </a:r>
          </a:p>
          <a:p>
            <a:pPr marL="342900" indent="-342900">
              <a:buAutoNum type="arabicPeriod"/>
            </a:pPr>
            <a:r>
              <a:rPr lang="ru-RU" sz="48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Бармалей</a:t>
            </a:r>
            <a:endParaRPr lang="ru-RU" sz="4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4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Кощей</a:t>
            </a:r>
            <a:endParaRPr lang="ru-RU" sz="48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571480"/>
            <a:ext cx="34958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III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тур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75754" y="2714620"/>
            <a:ext cx="646824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«Мир сказок»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00100" y="142852"/>
            <a:ext cx="700089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Посуда, из которой журавль кормил лису?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2143116"/>
            <a:ext cx="304762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Тарелка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Чашка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Кувшин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Кастрюля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85786" y="357166"/>
            <a:ext cx="707233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так пел: «Куда идём мы с Пятачком, большой-большой секрет»?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2500306"/>
            <a:ext cx="352532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err="1" smtClean="0">
                <a:solidFill>
                  <a:srgbClr val="7030A0"/>
                </a:solidFill>
                <a:latin typeface="Monotype Corsiva" pitchFamily="66" charset="0"/>
              </a:rPr>
              <a:t>Винни</a:t>
            </a: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 Пух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Ослик </a:t>
            </a:r>
            <a:r>
              <a:rPr lang="ru-RU" sz="5400" b="1" dirty="0" err="1" smtClean="0">
                <a:solidFill>
                  <a:srgbClr val="7030A0"/>
                </a:solidFill>
                <a:latin typeface="Monotype Corsiva" pitchFamily="66" charset="0"/>
              </a:rPr>
              <a:t>Иа</a:t>
            </a:r>
            <a:endParaRPr lang="ru-RU" sz="5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Сова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Кролик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71472" y="285728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 транспортом пользовалась Баба Яга для перевозки пассажиров?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2000240"/>
            <a:ext cx="36920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Метла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Ступа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Гуси-лебеди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Избушка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4" y="214290"/>
            <a:ext cx="757239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сказка начинается словами: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«Маленькие дети!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за что на свете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ходите, дети.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Африку гулять!»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2928934"/>
            <a:ext cx="4698722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4400" b="1" dirty="0" err="1" smtClean="0">
                <a:solidFill>
                  <a:srgbClr val="7030A0"/>
                </a:solidFill>
                <a:latin typeface="Monotype Corsiva" pitchFamily="66" charset="0"/>
              </a:rPr>
              <a:t>Тараканище</a:t>
            </a: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«Краденное солнце»</a:t>
            </a:r>
          </a:p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4400" b="1" dirty="0" err="1" smtClean="0">
                <a:solidFill>
                  <a:srgbClr val="7030A0"/>
                </a:solidFill>
                <a:latin typeface="Monotype Corsiva" pitchFamily="66" charset="0"/>
              </a:rPr>
              <a:t>Бармалей</a:t>
            </a: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pPr marL="342900" indent="-342900"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«Доктор Айболит»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85728"/>
            <a:ext cx="70723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подарил царю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Дадону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золотого петушка?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857364"/>
            <a:ext cx="361188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Звездочёт</a:t>
            </a:r>
          </a:p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Колдун </a:t>
            </a:r>
          </a:p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Фея</a:t>
            </a:r>
          </a:p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Баба Яга</a:t>
            </a:r>
            <a:endParaRPr lang="ru-RU" sz="6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214290"/>
            <a:ext cx="34958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IV</a:t>
            </a:r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тур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643050"/>
            <a:ext cx="71437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«Из букв составить слово»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643182"/>
            <a:ext cx="82426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857760"/>
            <a:ext cx="9541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3000372"/>
            <a:ext cx="120257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4857760"/>
            <a:ext cx="9012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928934"/>
            <a:ext cx="82426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4857760"/>
            <a:ext cx="82426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4071942"/>
            <a:ext cx="7922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2500306"/>
            <a:ext cx="8755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15272" y="4857760"/>
            <a:ext cx="7409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43834" y="2786058"/>
            <a:ext cx="92685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571480"/>
            <a:ext cx="692948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Вылетела стрела и попала в болото,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болоте поймал её кто-то.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Кто, распростившись с зелёною кожей,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Сделался милой, красивой, пригожей?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786058"/>
            <a:ext cx="560281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Василиса Прекрасная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Алёнушка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Марья </a:t>
            </a:r>
            <a:r>
              <a:rPr lang="ru-RU" sz="4800" b="1" dirty="0" err="1" smtClean="0">
                <a:solidFill>
                  <a:srgbClr val="7030A0"/>
                </a:solidFill>
                <a:latin typeface="Monotype Corsiva" pitchFamily="66" charset="0"/>
              </a:rPr>
              <a:t>Моревна</a:t>
            </a:r>
            <a:endParaRPr lang="ru-RU" sz="48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Марья Искусница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0"/>
            <a:ext cx="34958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</a:t>
            </a:r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тур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285860"/>
            <a:ext cx="71437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«Из слова составить как можно больше слов»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3500438"/>
            <a:ext cx="823815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 У Р А Т И Н О</a:t>
            </a:r>
            <a:endParaRPr lang="ru-RU" sz="10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642918"/>
            <a:ext cx="75723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начинается сказка «О царе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Салтане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?»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357430"/>
            <a:ext cx="759053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1. В некотором царстве, </a:t>
            </a:r>
          </a:p>
          <a:p>
            <a:pPr marL="342900" indent="-342900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в некотором государстве…</a:t>
            </a:r>
          </a:p>
          <a:p>
            <a:pPr marL="342900" indent="-342900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2. Три девицы под окном…</a:t>
            </a:r>
          </a:p>
          <a:p>
            <a:pPr marL="342900" indent="-342900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3. Жил-был царь</a:t>
            </a:r>
          </a:p>
          <a:p>
            <a:pPr marL="342900" indent="-342900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4. Жили-были царь с царицей…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00100" y="428604"/>
            <a:ext cx="71437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поле, на котором Буратино хотел посадить свои денежки?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571744"/>
            <a:ext cx="479650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Чудесная полянка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Поле чудес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Чудо поле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Поляна </a:t>
            </a:r>
            <a:r>
              <a:rPr lang="ru-RU" sz="4800" b="1" dirty="0" err="1" smtClean="0">
                <a:solidFill>
                  <a:srgbClr val="7030A0"/>
                </a:solidFill>
                <a:latin typeface="Monotype Corsiva" pitchFamily="66" charset="0"/>
              </a:rPr>
              <a:t>дураков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500042"/>
            <a:ext cx="78581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кого превращался великан-людоед в сказке Ш.Перро?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2285992"/>
            <a:ext cx="32063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Во льва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В мышь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В петуха 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В собаку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357166"/>
            <a:ext cx="77867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кого пришла телеграмма: «Не могу к вам приехать, очень занят, т.к. Хочу море морщить, да проклятое племя корчить»?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143116"/>
            <a:ext cx="3797835" cy="378565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6000" b="1" dirty="0" err="1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Балда</a:t>
            </a:r>
            <a:endParaRPr lang="ru-RU" sz="60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Баба – Яга</a:t>
            </a:r>
          </a:p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Кощей</a:t>
            </a:r>
          </a:p>
          <a:p>
            <a:pPr marL="342900" indent="-342900">
              <a:buAutoNum type="arabicPeriod"/>
            </a:pPr>
            <a:r>
              <a:rPr lang="ru-RU" sz="6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Водяной</a:t>
            </a:r>
            <a:endParaRPr lang="ru-RU" sz="6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571480"/>
            <a:ext cx="34958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II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тур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2643182"/>
            <a:ext cx="563468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«Сказочный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денёк»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214290"/>
            <a:ext cx="84296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Игрушка, которой дали очень смешное имя, потому что она упала со стола. Кто это?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2285992"/>
            <a:ext cx="357181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Пьеро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Буратино</a:t>
            </a:r>
          </a:p>
          <a:p>
            <a:pPr marL="342900" indent="-342900">
              <a:buAutoNum type="arabicPeriod"/>
            </a:pPr>
            <a:r>
              <a:rPr lang="ru-RU" sz="5400" b="1" dirty="0" err="1" smtClean="0">
                <a:solidFill>
                  <a:srgbClr val="7030A0"/>
                </a:solidFill>
                <a:latin typeface="Monotype Corsiva" pitchFamily="66" charset="0"/>
              </a:rPr>
              <a:t>Чебурашка</a:t>
            </a:r>
            <a:endParaRPr lang="ru-RU" sz="5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5400" b="1" dirty="0" err="1" smtClean="0">
                <a:solidFill>
                  <a:srgbClr val="7030A0"/>
                </a:solidFill>
                <a:latin typeface="Monotype Corsiva" pitchFamily="66" charset="0"/>
              </a:rPr>
              <a:t>Чипполино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14348" y="285728"/>
            <a:ext cx="77867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пытались съесть пятеро, а удалось шестому. Кто он?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1928802"/>
            <a:ext cx="323678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Колобок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Заяц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Солнце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Буратино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370</Words>
  <Application>Microsoft Office PowerPoint</Application>
  <PresentationFormat>Экран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2014-04-17T07:12:18Z</dcterms:created>
  <dcterms:modified xsi:type="dcterms:W3CDTF">2014-04-17T08:35:22Z</dcterms:modified>
</cp:coreProperties>
</file>