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8ED84-84E9-48F7-9AA6-352EBF51A17A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31069-6278-4340-9610-8E3C679154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31069-6278-4340-9610-8E3C67915476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cheerst.narod.ru/images/9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22442" cy="4786321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0"/>
            <a:ext cx="3786182" cy="6858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Основан в 1641 как острог на </a:t>
            </a:r>
            <a:r>
              <a:rPr lang="ru-RU" dirty="0" err="1" smtClean="0"/>
              <a:t>Атемарской</a:t>
            </a:r>
            <a:r>
              <a:rPr lang="ru-RU" dirty="0" smtClean="0"/>
              <a:t> засечной черте. Название </a:t>
            </a:r>
            <a:r>
              <a:rPr lang="ru-RU" dirty="0" smtClean="0"/>
              <a:t>: </a:t>
            </a:r>
            <a:r>
              <a:rPr lang="ru-RU" dirty="0" smtClean="0"/>
              <a:t>город строился на берегу </a:t>
            </a:r>
            <a:r>
              <a:rPr lang="ru-RU" dirty="0" err="1" smtClean="0"/>
              <a:t>Саранки</a:t>
            </a:r>
            <a:r>
              <a:rPr lang="ru-RU" dirty="0" smtClean="0"/>
              <a:t> (</a:t>
            </a:r>
            <a:r>
              <a:rPr lang="ru-RU" dirty="0" err="1" smtClean="0"/>
              <a:t>древнемордов</a:t>
            </a:r>
            <a:r>
              <a:rPr lang="ru-RU" dirty="0" smtClean="0"/>
              <a:t>. </a:t>
            </a:r>
            <a:r>
              <a:rPr lang="ru-RU" dirty="0" err="1" smtClean="0"/>
              <a:t>сар</a:t>
            </a:r>
            <a:r>
              <a:rPr lang="ru-RU" dirty="0" smtClean="0"/>
              <a:t>, </a:t>
            </a:r>
            <a:r>
              <a:rPr lang="ru-RU" dirty="0" err="1" smtClean="0"/>
              <a:t>сара</a:t>
            </a:r>
            <a:r>
              <a:rPr lang="ru-RU" dirty="0" smtClean="0"/>
              <a:t> «ветвь, разветвление, развилка; приток») близ её слияния с Инсаром. В 17 — 18 вв. Саранск имел военное значение. В крепости размещались служебные избы, воеводский двор, оружейные и соляные склады, небольшие деревянные церкви (ныне </a:t>
            </a:r>
            <a:r>
              <a:rPr lang="ru-RU" dirty="0" err="1" smtClean="0"/>
              <a:t>терр</a:t>
            </a:r>
            <a:r>
              <a:rPr lang="ru-RU" dirty="0" smtClean="0"/>
              <a:t>. Советской пл.). С внешней стороны селились казаки, стрельцы, пушкари. С утратой военного значения Саранск превратился в торгово-ремесленный город.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428604"/>
            <a:ext cx="8410604" cy="6429396"/>
          </a:xfrm>
        </p:spPr>
        <p:txBody>
          <a:bodyPr>
            <a:noAutofit/>
          </a:bodyPr>
          <a:lstStyle/>
          <a:p>
            <a:r>
              <a:rPr lang="ru-RU" sz="2200" dirty="0" smtClean="0"/>
              <a:t>Саранск просто не мог именоваться иначе. Правда, изначальное название несколько иное- </a:t>
            </a:r>
            <a:r>
              <a:rPr lang="ru-RU" sz="2200" dirty="0" err="1" smtClean="0"/>
              <a:t>Саранеск</a:t>
            </a:r>
            <a:r>
              <a:rPr lang="ru-RU" sz="2200" dirty="0" smtClean="0"/>
              <a:t>. Место для будущего города было пропитано названием «</a:t>
            </a:r>
            <a:r>
              <a:rPr lang="ru-RU" sz="2200" dirty="0" err="1" smtClean="0"/>
              <a:t>сара</a:t>
            </a:r>
            <a:r>
              <a:rPr lang="ru-RU" sz="2200" dirty="0" smtClean="0"/>
              <a:t>». Само слово «Сара» с </a:t>
            </a:r>
            <a:r>
              <a:rPr lang="ru-RU" sz="2200" dirty="0" err="1" smtClean="0"/>
              <a:t>древнемордовского</a:t>
            </a:r>
            <a:r>
              <a:rPr lang="ru-RU" sz="2200" dirty="0" smtClean="0"/>
              <a:t>, финского, эстонского, карельского и иных языков финно-угорской группы - болотистая местность. Саранск и был изначально окружен большими и малыми </a:t>
            </a:r>
            <a:r>
              <a:rPr lang="ru-RU" sz="2200" dirty="0" err="1" smtClean="0"/>
              <a:t>сарами</a:t>
            </a:r>
            <a:r>
              <a:rPr lang="ru-RU" sz="2200" dirty="0" smtClean="0"/>
              <a:t> – заболоченными площадями, поймами, поскольку расположен был в паутине рек. Сами реки также имеют корень </a:t>
            </a:r>
            <a:r>
              <a:rPr lang="ru-RU" sz="2200" dirty="0" err="1" smtClean="0"/>
              <a:t>сар</a:t>
            </a:r>
            <a:r>
              <a:rPr lang="ru-RU" sz="2200" dirty="0" smtClean="0"/>
              <a:t>. Городская река Инсар, впадающая в нее </a:t>
            </a:r>
            <a:r>
              <a:rPr lang="ru-RU" sz="2200" dirty="0" err="1" smtClean="0"/>
              <a:t>Саранка</a:t>
            </a:r>
            <a:r>
              <a:rPr lang="ru-RU" sz="2200" dirty="0" smtClean="0"/>
              <a:t> (ранее </a:t>
            </a:r>
            <a:r>
              <a:rPr lang="ru-RU" sz="2200" dirty="0" err="1" smtClean="0"/>
              <a:t>Сарлей</a:t>
            </a:r>
            <a:r>
              <a:rPr lang="ru-RU" sz="2200" dirty="0" smtClean="0"/>
              <a:t>). В целом корнем </a:t>
            </a:r>
            <a:r>
              <a:rPr lang="ru-RU" sz="2200" dirty="0" err="1" smtClean="0"/>
              <a:t>сар</a:t>
            </a:r>
            <a:r>
              <a:rPr lang="ru-RU" sz="2200" dirty="0" smtClean="0"/>
              <a:t> пестрит вся Мордовия, как современная, так и древняя: Большая и Малая </a:t>
            </a:r>
            <a:r>
              <a:rPr lang="ru-RU" sz="2200" dirty="0" err="1" smtClean="0"/>
              <a:t>Сарка</a:t>
            </a:r>
            <a:r>
              <a:rPr lang="ru-RU" sz="2200" dirty="0" smtClean="0"/>
              <a:t>, </a:t>
            </a:r>
            <a:r>
              <a:rPr lang="ru-RU" sz="2200" dirty="0" err="1" smtClean="0"/>
              <a:t>Инсаровка</a:t>
            </a:r>
            <a:r>
              <a:rPr lang="ru-RU" sz="2200" dirty="0" smtClean="0"/>
              <a:t>, Сарга, </a:t>
            </a:r>
            <a:r>
              <a:rPr lang="ru-RU" sz="2200" dirty="0" err="1" smtClean="0"/>
              <a:t>Санаксара</a:t>
            </a:r>
            <a:r>
              <a:rPr lang="ru-RU" sz="2200" dirty="0" smtClean="0"/>
              <a:t>, </a:t>
            </a:r>
            <a:r>
              <a:rPr lang="ru-RU" sz="2200" dirty="0" err="1" smtClean="0"/>
              <a:t>Сарпомра</a:t>
            </a:r>
            <a:r>
              <a:rPr lang="ru-RU" sz="2200" dirty="0" smtClean="0"/>
              <a:t>, </a:t>
            </a:r>
            <a:r>
              <a:rPr lang="ru-RU" sz="2200" dirty="0" err="1" smtClean="0"/>
              <a:t>Саргужа</a:t>
            </a:r>
            <a:r>
              <a:rPr lang="ru-RU" sz="2200" dirty="0" smtClean="0"/>
              <a:t>…. Местность также славилась тетеревами, их обилием, а с мордовского тетеревятник - "</a:t>
            </a:r>
            <a:r>
              <a:rPr lang="ru-RU" sz="2200" dirty="0" err="1" smtClean="0"/>
              <a:t>саразкурт</a:t>
            </a:r>
            <a:r>
              <a:rPr lang="ru-RU" sz="2200" dirty="0" smtClean="0"/>
              <a:t>". Есть и татарские подоплеки: желтый (а здесь преобладал желтый цвет) "</a:t>
            </a:r>
            <a:r>
              <a:rPr lang="ru-RU" sz="2200" dirty="0" err="1" smtClean="0"/>
              <a:t>саре</a:t>
            </a:r>
            <a:r>
              <a:rPr lang="ru-RU" sz="2200" dirty="0" smtClean="0"/>
              <a:t>", а зловредный, болотистый, лихорадочный - "</a:t>
            </a:r>
            <a:r>
              <a:rPr lang="ru-RU" sz="2200" dirty="0" err="1" smtClean="0"/>
              <a:t>заран</a:t>
            </a:r>
            <a:r>
              <a:rPr lang="ru-RU" sz="2200" dirty="0" smtClean="0"/>
              <a:t>". Как же еще называться центру и столице, ранее крепости Мордовской республики, как не «Сар»</a:t>
            </a:r>
            <a:r>
              <a:rPr lang="ru-RU" sz="2200" dirty="0" err="1" smtClean="0"/>
              <a:t>анск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00298" y="6858000"/>
            <a:ext cx="4343400" cy="4724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72330" y="142852"/>
            <a:ext cx="1919270" cy="6181748"/>
          </a:xfrm>
        </p:spPr>
        <p:txBody>
          <a:bodyPr>
            <a:noAutofit/>
          </a:bodyPr>
          <a:lstStyle/>
          <a:p>
            <a:r>
              <a:rPr lang="ru-RU" sz="1700" dirty="0" smtClean="0"/>
              <a:t>Сначала была, как водиться торговля: продавали зерно и пеньку, древесину и кожу, мясо и мед. </a:t>
            </a:r>
            <a:r>
              <a:rPr lang="ru-RU" sz="1700" dirty="0" smtClean="0"/>
              <a:t>Жители  </a:t>
            </a:r>
            <a:r>
              <a:rPr lang="ru-RU" sz="1700" dirty="0" smtClean="0"/>
              <a:t>из военных стали искусными ремесленниками. Кустарное одиночное производство перерастало в мини заводы: кожевенные, воскобойные, салотопенные, свечные, клеевые.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Содержимое 4" descr="http://101hotels.info/uploads/image/text_block/3105/114851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571480"/>
            <a:ext cx="707236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https://docs.google.com/viewer?url=http%3A%2F%2Fnsportal.ru%2Fsites%2Fdefault%2Ffiles%2F2012%2F10%2Fsaransk.ppt&amp;docid=420d87fdd8d88a395df0457cf134941a&amp;a=bi&amp;pagenumber=3&amp;w=52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571744"/>
            <a:ext cx="641510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s://docs.google.com/viewer?url=http%3A%2F%2Fnsportal.ru%2Fsites%2Fdefault%2Ffiles%2F2012%2F10%2Fsaransk.ppt&amp;docid=420d87fdd8d88a395df0457cf134941a&amp;a=bi&amp;pagenumber=5&amp;w=524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-142900"/>
            <a:ext cx="6429420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317</Words>
  <PresentationFormat>Экран (4:3)</PresentationFormat>
  <Paragraphs>4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11</cp:revision>
  <dcterms:modified xsi:type="dcterms:W3CDTF">2013-11-17T15:28:16Z</dcterms:modified>
</cp:coreProperties>
</file>