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1" r:id="rId4"/>
    <p:sldId id="259" r:id="rId5"/>
    <p:sldId id="263" r:id="rId6"/>
    <p:sldId id="260" r:id="rId7"/>
    <p:sldId id="264" r:id="rId8"/>
    <p:sldId id="265" r:id="rId9"/>
    <p:sldId id="266"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6" autoAdjust="0"/>
    <p:restoredTop sz="94660"/>
  </p:normalViewPr>
  <p:slideViewPr>
    <p:cSldViewPr>
      <p:cViewPr varScale="1">
        <p:scale>
          <a:sx n="100" d="100"/>
          <a:sy n="100" d="100"/>
        </p:scale>
        <p:origin x="-2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E61417-1C57-4D38-B8B7-34FBF74A1845}" type="slidenum">
              <a:rPr lang="ru-RU" smtClean="0"/>
              <a:pPr/>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E61417-1C57-4D38-B8B7-34FBF74A1845}"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E61417-1C57-4D38-B8B7-34FBF74A184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4995F79-482C-47AD-95E9-D13C494C22DD}" type="datetimeFigureOut">
              <a:rPr lang="ru-RU" smtClean="0"/>
              <a:pPr/>
              <a:t>14.04.2015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E61417-1C57-4D38-B8B7-34FBF74A1845}" type="slidenum">
              <a:rPr lang="ru-RU" smtClean="0"/>
              <a:pPr/>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74995F79-482C-47AD-95E9-D13C494C22DD}" type="datetimeFigureOut">
              <a:rPr lang="ru-RU" smtClean="0"/>
              <a:pPr/>
              <a:t>14.04.2015</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91E61417-1C57-4D38-B8B7-34FBF74A1845}"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4995F79-482C-47AD-95E9-D13C494C22DD}" type="datetimeFigureOut">
              <a:rPr lang="ru-RU" smtClean="0"/>
              <a:pPr/>
              <a:t>14.04.2015</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1E61417-1C57-4D38-B8B7-34FBF74A184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348880"/>
            <a:ext cx="8077200" cy="1673352"/>
          </a:xfrm>
          <a:solidFill>
            <a:schemeClr val="bg1"/>
          </a:solidFill>
        </p:spPr>
        <p:style>
          <a:lnRef idx="2">
            <a:schemeClr val="dk1"/>
          </a:lnRef>
          <a:fillRef idx="1">
            <a:schemeClr val="lt1"/>
          </a:fillRef>
          <a:effectRef idx="0">
            <a:schemeClr val="dk1"/>
          </a:effectRef>
          <a:fontRef idx="minor">
            <a:schemeClr val="dk1"/>
          </a:fontRef>
        </p:style>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СОЗВЕЗДИЯ</a:t>
            </a:r>
            <a:endParaRPr lang="ru-RU"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Подзаголовок 2"/>
          <p:cNvSpPr>
            <a:spLocks noGrp="1"/>
          </p:cNvSpPr>
          <p:nvPr>
            <p:ph type="subTitle" idx="1"/>
          </p:nvPr>
        </p:nvSpPr>
        <p:spPr>
          <a:xfrm rot="10800000" flipH="1" flipV="1">
            <a:off x="0" y="6525344"/>
            <a:ext cx="9144000" cy="332656"/>
          </a:xfrm>
        </p:spPr>
        <p:txBody>
          <a:bodyPr>
            <a:normAutofit/>
          </a:bodyPr>
          <a:lstStyle/>
          <a:p>
            <a:r>
              <a:rPr lang="ru-RU" dirty="0" smtClean="0"/>
              <a:t>Подготовили : Соболев Артур и Лаптев Егор </a:t>
            </a:r>
            <a:endParaRPr lang="ru-RU"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2776"/>
          </a:xfrm>
        </p:spPr>
        <p:style>
          <a:lnRef idx="0">
            <a:schemeClr val="accent2"/>
          </a:lnRef>
          <a:fillRef idx="3">
            <a:schemeClr val="accent2"/>
          </a:fillRef>
          <a:effectRef idx="3">
            <a:schemeClr val="accent2"/>
          </a:effectRef>
          <a:fontRef idx="minor">
            <a:schemeClr val="lt1"/>
          </a:fontRef>
        </p:style>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Созвездие скорпиона</a:t>
            </a:r>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5" name="Содержимое 4" descr="skorpion.2jpg.jpg"/>
          <p:cNvPicPr>
            <a:picLocks noGrp="1" noChangeAspect="1"/>
          </p:cNvPicPr>
          <p:nvPr>
            <p:ph idx="1"/>
          </p:nvPr>
        </p:nvPicPr>
        <p:blipFill>
          <a:blip r:embed="rId2" cstate="print"/>
          <a:stretch>
            <a:fillRect/>
          </a:stretch>
        </p:blipFill>
        <p:spPr>
          <a:xfrm>
            <a:off x="2627784" y="1412776"/>
            <a:ext cx="6516216" cy="5445224"/>
          </a:xfrm>
        </p:spPr>
      </p:pic>
      <p:sp>
        <p:nvSpPr>
          <p:cNvPr id="4" name="Текст 3"/>
          <p:cNvSpPr>
            <a:spLocks noGrp="1"/>
          </p:cNvSpPr>
          <p:nvPr>
            <p:ph type="body" sz="half" idx="2"/>
          </p:nvPr>
        </p:nvSpPr>
        <p:spPr>
          <a:xfrm>
            <a:off x="0" y="1412776"/>
            <a:ext cx="2636718" cy="5445224"/>
          </a:xfrm>
          <a:solidFill>
            <a:schemeClr val="accent6">
              <a:lumMod val="60000"/>
              <a:lumOff val="40000"/>
            </a:schemeClr>
          </a:solidFill>
        </p:spPr>
        <p:txBody>
          <a:bodyPr>
            <a:noAutofit/>
          </a:bodyPr>
          <a:lstStyle/>
          <a:p>
            <a:r>
              <a:rPr lang="ru-RU" sz="1800" dirty="0" smtClean="0"/>
              <a:t>Скорпион </a:t>
            </a:r>
            <a:r>
              <a:rPr lang="ru-RU" sz="1800" dirty="0" smtClean="0"/>
              <a:t>расположен </a:t>
            </a:r>
            <a:r>
              <a:rPr lang="ru-RU" sz="1800" dirty="0" smtClean="0"/>
              <a:t>между Стрельцом на востоке и Весами на западе, целиком в Млечном Пути, граничит со Змееносцем на севере и Жертвенником на юге. Солнце входит в созвездие Скорпиона 22 ноября, но уже 27 ноября покидает его, чтобы на 20 дней перейти в незодиакальное созвездие Змееносца. Множество ярких звезд обрисовывает голову, тело и хвост скорпиона. </a:t>
            </a:r>
            <a:endParaRPr lang="ru-RU" sz="1800" dirty="0"/>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solidFill>
            <a:schemeClr val="accent4"/>
          </a:solidFill>
        </p:spPr>
        <p:txBody>
          <a:bodyPr>
            <a:normAutofit/>
          </a:bodyPr>
          <a:lstStyle/>
          <a:p>
            <a:endParaRPr lang="ru-RU" sz="800" dirty="0"/>
          </a:p>
        </p:txBody>
      </p:sp>
      <p:sp>
        <p:nvSpPr>
          <p:cNvPr id="3" name="Подзаголовок 2"/>
          <p:cNvSpPr>
            <a:spLocks noGrp="1"/>
          </p:cNvSpPr>
          <p:nvPr>
            <p:ph type="subTitle" idx="1"/>
          </p:nvPr>
        </p:nvSpPr>
        <p:spPr>
          <a:xfrm>
            <a:off x="0" y="0"/>
            <a:ext cx="9144000" cy="6858000"/>
          </a:xfrm>
          <a:solidFill>
            <a:schemeClr val="bg1"/>
          </a:solidFill>
          <a:ln>
            <a:solidFill>
              <a:schemeClr val="bg1"/>
            </a:solidFill>
          </a:ln>
        </p:spPr>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t>
            </a: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Зодиакальное созвездие Скорпион- </a:t>
            </a: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одно </a:t>
            </a: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из красивейших зодиакальных созвездий, к сожалению, плохо видимое в северных широтах</a:t>
            </a: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Не </a:t>
            </a: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вызывает сомнения, что оно было сформировано в древнейшие времена. Любимец Артимиты охотник Орион однажды похвастался, что может убить любое животное. Невзлюбившая его Гера наслала на него скорпиона, от укуса которого он умер, после чего перенесла Скорпиона на небо. Безутешная Артемида попросила Зевса перенести на небо и Ориона. </a:t>
            </a:r>
            <a:b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sz="24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У жителей тихоокеанских островов две слабые звезды на конце хвоста Скорпиона называют рыболовным крючком главного бога Полинезии мауи. </a:t>
            </a:r>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4784"/>
          </a:xfrm>
        </p:spPr>
        <p:style>
          <a:lnRef idx="0">
            <a:schemeClr val="accent3"/>
          </a:lnRef>
          <a:fillRef idx="3">
            <a:schemeClr val="accent3"/>
          </a:fillRef>
          <a:effectRef idx="3">
            <a:schemeClr val="accent3"/>
          </a:effectRef>
          <a:fontRef idx="minor">
            <a:schemeClr val="lt1"/>
          </a:fontRef>
        </p:style>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Созвездие водолея </a:t>
            </a:r>
            <a:br>
              <a:rPr lang="ru-RU" sz="36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ru-RU" sz="36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5" name="Рисунок 4" descr="водолей.jpg"/>
          <p:cNvPicPr>
            <a:picLocks noGrp="1" noChangeAspect="1"/>
          </p:cNvPicPr>
          <p:nvPr>
            <p:ph type="pic" idx="1"/>
          </p:nvPr>
        </p:nvPicPr>
        <p:blipFill>
          <a:blip r:embed="rId2" cstate="print"/>
          <a:srcRect t="5637" b="5637"/>
          <a:stretch>
            <a:fillRect/>
          </a:stretch>
        </p:blipFill>
        <p:spPr>
          <a:xfrm>
            <a:off x="2843809" y="1500174"/>
            <a:ext cx="6307394" cy="5357826"/>
          </a:xfrm>
        </p:spPr>
      </p:pic>
      <p:sp>
        <p:nvSpPr>
          <p:cNvPr id="4" name="Текст 3"/>
          <p:cNvSpPr>
            <a:spLocks noGrp="1"/>
          </p:cNvSpPr>
          <p:nvPr>
            <p:ph type="body" sz="half" idx="2"/>
          </p:nvPr>
        </p:nvSpPr>
        <p:spPr>
          <a:xfrm>
            <a:off x="0" y="1412776"/>
            <a:ext cx="2843808" cy="5445224"/>
          </a:xfrm>
        </p:spPr>
        <p:txBody>
          <a:bodyPr>
            <a:noAutofit/>
          </a:bodyPr>
          <a:lstStyle/>
          <a:p>
            <a:r>
              <a:rPr lang="ru-RU" sz="17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У древних шумеров Водолей был одним из важнейших созвездий, поскольку олицетворял бога неба Анна, дающего земле живительную воду. Согласно грекам, Водолей изображает сразу несколько мифических персонажей, например, Ганимеда троянского юношу, ставшего виночерпием на Олимпе; Девкалиона героя всемирного потопа и Кекропа древнего царя Аттики. </a:t>
            </a:r>
            <a:endParaRPr lang="ru-RU" sz="17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a:xfrm>
            <a:off x="0" y="0"/>
            <a:ext cx="9144000" cy="5143512"/>
          </a:xfrm>
          <a:solidFill>
            <a:schemeClr val="bg1"/>
          </a:solidFill>
        </p:spPr>
        <p:txBody>
          <a:bodyPr>
            <a:norm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sz="31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Существует несколько древних мифов, которые рассказывают о происхождении этого созвездия. По одной версии прообразом его стал Ганимед, бывший сыном Троя, царя дарданского. Юноша обладал высоким ростом, был строен и статен. Красота его напоминала Аполлона, бога солнца. И когда увидал его Зевс, то повелел своему орлу доставить Ганимеда на Олимп. Приказание было исполнено в точности. Так юноша обрел бессмертие и должность виночерпия на небе.</a:t>
            </a:r>
            <a:endParaRPr lang="ru-RU" sz="31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4784"/>
          </a:xfrm>
        </p:spPr>
        <p:style>
          <a:lnRef idx="2">
            <a:schemeClr val="accent1">
              <a:shade val="50000"/>
            </a:schemeClr>
          </a:lnRef>
          <a:fillRef idx="1">
            <a:schemeClr val="accent1"/>
          </a:fillRef>
          <a:effectRef idx="0">
            <a:schemeClr val="accent1"/>
          </a:effectRef>
          <a:fontRef idx="minor">
            <a:schemeClr val="lt1"/>
          </a:fontRef>
        </p:style>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Созвездие северной короны</a:t>
            </a:r>
            <a:br>
              <a:rPr lang="ru-RU" sz="36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sz="36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Рисунок 2"/>
          <p:cNvSpPr>
            <a:spLocks noGrp="1"/>
          </p:cNvSpPr>
          <p:nvPr>
            <p:ph type="pic" idx="1"/>
          </p:nvPr>
        </p:nvSpPr>
        <p:spPr/>
      </p:sp>
      <p:sp>
        <p:nvSpPr>
          <p:cNvPr id="4" name="Текст 3"/>
          <p:cNvSpPr>
            <a:spLocks noGrp="1"/>
          </p:cNvSpPr>
          <p:nvPr>
            <p:ph type="body" sz="half" idx="2"/>
          </p:nvPr>
        </p:nvSpPr>
        <p:spPr>
          <a:xfrm>
            <a:off x="0" y="1484784"/>
            <a:ext cx="2915816" cy="5373216"/>
          </a:xfrm>
          <a:solidFill>
            <a:schemeClr val="accent4"/>
          </a:solidFill>
        </p:spPr>
        <p:txBody>
          <a:bodyPr>
            <a:normAutofit/>
          </a:bodyPr>
          <a:lstStyle/>
          <a:p>
            <a:r>
              <a:rPr lang="ru-RU" sz="1800" dirty="0" smtClean="0"/>
              <a:t>Древнее созвездие. Изначально называлась просто Корона или Венец. В греческой мифологии созвездие Корона - это венец Ариадны работы Гефеста, который помог Тесею выйти из критского Лабиринта, освещая ему путь, или который Дионис подарил Ариадне при своём к ней сватовстве на острове Наксос.</a:t>
            </a:r>
            <a:endParaRPr lang="ru-RU" sz="1800" dirty="0"/>
          </a:p>
        </p:txBody>
      </p:sp>
      <p:pic>
        <p:nvPicPr>
          <p:cNvPr id="1026" name="Picture 2" descr="C:\Documents and Settings\Игорь\Рабочий стол\imgres.jpg"/>
          <p:cNvPicPr>
            <a:picLocks noChangeAspect="1" noChangeArrowheads="1"/>
          </p:cNvPicPr>
          <p:nvPr/>
        </p:nvPicPr>
        <p:blipFill>
          <a:blip r:embed="rId2" cstate="print"/>
          <a:srcRect/>
          <a:stretch>
            <a:fillRect/>
          </a:stretch>
        </p:blipFill>
        <p:spPr bwMode="auto">
          <a:xfrm>
            <a:off x="2915817" y="1484784"/>
            <a:ext cx="6228184" cy="5373216"/>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загадки</a:t>
            </a:r>
            <a:endParaRPr lang="ru-RU"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Текст 2"/>
          <p:cNvSpPr>
            <a:spLocks noGrp="1"/>
          </p:cNvSpPr>
          <p:nvPr>
            <p:ph type="body" idx="1"/>
          </p:nvPr>
        </p:nvSpPr>
        <p:spPr>
          <a:xfrm>
            <a:off x="0" y="2708920"/>
            <a:ext cx="3419872" cy="792088"/>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b="1" dirty="0" smtClean="0">
                <a:ln/>
                <a:solidFill>
                  <a:schemeClr val="accent3"/>
                </a:solidFill>
              </a:rPr>
              <a:t>В феврале день подлиннее,</a:t>
            </a:r>
            <a:br>
              <a:rPr lang="ru-RU" b="1" dirty="0" smtClean="0">
                <a:ln/>
                <a:solidFill>
                  <a:schemeClr val="accent3"/>
                </a:solidFill>
              </a:rPr>
            </a:br>
            <a:r>
              <a:rPr lang="ru-RU" b="1" dirty="0" smtClean="0">
                <a:ln/>
                <a:solidFill>
                  <a:schemeClr val="accent3"/>
                </a:solidFill>
              </a:rPr>
              <a:t>Солнце светит в…</a:t>
            </a:r>
            <a:endParaRPr lang="ru-RU" b="1" dirty="0">
              <a:ln/>
              <a:solidFill>
                <a:schemeClr val="accent3"/>
              </a:solidFill>
            </a:endParaRPr>
          </a:p>
        </p:txBody>
      </p:sp>
      <p:sp>
        <p:nvSpPr>
          <p:cNvPr id="4" name="Прямоугольник 3"/>
          <p:cNvSpPr/>
          <p:nvPr/>
        </p:nvSpPr>
        <p:spPr>
          <a:xfrm>
            <a:off x="0" y="3717032"/>
            <a:ext cx="3419872" cy="923330"/>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В ноябре на небосклоне</a:t>
            </a:r>
            <a:b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Сияет Солнце в… </a:t>
            </a:r>
            <a:br>
              <a:rPr lang="ru-RU"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708920"/>
          </a:xfrm>
        </p:spPr>
        <p:style>
          <a:lnRef idx="1">
            <a:schemeClr val="accent4"/>
          </a:lnRef>
          <a:fillRef idx="2">
            <a:schemeClr val="accent4"/>
          </a:fillRef>
          <a:effectRef idx="1">
            <a:schemeClr val="accent4"/>
          </a:effectRef>
          <a:fontRef idx="minor">
            <a:schemeClr val="dk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Ответы на загадки</a:t>
            </a:r>
            <a:b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Текст 2"/>
          <p:cNvSpPr>
            <a:spLocks noGrp="1"/>
          </p:cNvSpPr>
          <p:nvPr>
            <p:ph type="body" idx="1"/>
          </p:nvPr>
        </p:nvSpPr>
        <p:spPr>
          <a:xfrm>
            <a:off x="0" y="2852936"/>
            <a:ext cx="5004048" cy="2808312"/>
          </a:xfrm>
        </p:spPr>
        <p:txBody>
          <a:bodyP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ru-RU"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Водолей</a:t>
            </a: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r>
              <a:rPr lang="ru-RU"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Скорпион</a:t>
            </a:r>
          </a:p>
          <a:p>
            <a:endParaRPr lang="ru-RU"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a:p>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a:solidFill>
            <a:srgbClr val="FF0000"/>
          </a:solidFill>
        </p:spPr>
        <p:txBody>
          <a:bodyPr>
            <a:normAutofit fontScale="90000"/>
          </a:bodyPr>
          <a:lstStyle/>
          <a:p>
            <a:r>
              <a:rPr lang="ru-RU" dirty="0" smtClean="0"/>
              <a:t>                Спасибо за внимание</a:t>
            </a:r>
            <a:endParaRPr lang="ru-RU" dirty="0"/>
          </a:p>
        </p:txBody>
      </p:sp>
      <p:pic>
        <p:nvPicPr>
          <p:cNvPr id="4" name="Содержимое 3" descr="images.jpg"/>
          <p:cNvPicPr>
            <a:picLocks noGrp="1" noChangeAspect="1"/>
          </p:cNvPicPr>
          <p:nvPr>
            <p:ph idx="1"/>
          </p:nvPr>
        </p:nvPicPr>
        <p:blipFill>
          <a:blip r:embed="rId2" cstate="print"/>
          <a:stretch>
            <a:fillRect/>
          </a:stretch>
        </p:blipFill>
        <p:spPr>
          <a:xfrm>
            <a:off x="0" y="476672"/>
            <a:ext cx="9144000" cy="638132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166</TotalTime>
  <Words>278</Words>
  <Application>Microsoft Office PowerPoint</Application>
  <PresentationFormat>Экран (4:3)</PresentationFormat>
  <Paragraphs>21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Модульная</vt:lpstr>
      <vt:lpstr>                 СОЗВЕЗДИЯ</vt:lpstr>
      <vt:lpstr>                                                Созвездие скорпиона  </vt:lpstr>
      <vt:lpstr>Слайд 3</vt:lpstr>
      <vt:lpstr>                         Созвездие водолея  </vt:lpstr>
      <vt:lpstr>Слайд 5</vt:lpstr>
      <vt:lpstr>                Созвездие северной короны </vt:lpstr>
      <vt:lpstr>                     загадки</vt:lpstr>
      <vt:lpstr>            Ответы на загадки  </vt:lpstr>
      <vt:lpstr>                Спасибо за внимание</vt:lpstr>
    </vt:vector>
  </TitlesOfParts>
  <Company>ИЦ ПДТ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СОЗВЕЗДИЕ</dc:title>
  <dc:creator>Игорь</dc:creator>
  <cp:lastModifiedBy>Admin</cp:lastModifiedBy>
  <cp:revision>30</cp:revision>
  <dcterms:created xsi:type="dcterms:W3CDTF">2015-04-07T09:27:29Z</dcterms:created>
  <dcterms:modified xsi:type="dcterms:W3CDTF">2015-04-14T15:08:39Z</dcterms:modified>
</cp:coreProperties>
</file>