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60" r:id="rId3"/>
    <p:sldId id="261" r:id="rId4"/>
    <p:sldId id="259" r:id="rId5"/>
    <p:sldId id="257" r:id="rId6"/>
    <p:sldId id="263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FAC2E40D-0FD2-4DD9-B583-2F1C0F7B782F}" type="datetimeFigureOut">
              <a:rPr lang="ru-RU" smtClean="0"/>
              <a:pPr/>
              <a:t>14.04.2015</a:t>
            </a:fld>
            <a:endParaRPr lang="ru-RU" dirty="0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B07F8D24-8B5D-4B95-ABD5-1B2751E3B3C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C2E40D-0FD2-4DD9-B583-2F1C0F7B782F}" type="datetimeFigureOut">
              <a:rPr lang="ru-RU" smtClean="0"/>
              <a:pPr/>
              <a:t>14.04.2015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7F8D24-8B5D-4B95-ABD5-1B2751E3B3C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C2E40D-0FD2-4DD9-B583-2F1C0F7B782F}" type="datetimeFigureOut">
              <a:rPr lang="ru-RU" smtClean="0"/>
              <a:pPr/>
              <a:t>14.04.2015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7F8D24-8B5D-4B95-ABD5-1B2751E3B3C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FAC2E40D-0FD2-4DD9-B583-2F1C0F7B782F}" type="datetimeFigureOut">
              <a:rPr lang="ru-RU" smtClean="0"/>
              <a:pPr/>
              <a:t>14.04.2015</a:t>
            </a:fld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07F8D24-8B5D-4B95-ABD5-1B2751E3B3C3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FAC2E40D-0FD2-4DD9-B583-2F1C0F7B782F}" type="datetimeFigureOut">
              <a:rPr lang="ru-RU" smtClean="0"/>
              <a:pPr/>
              <a:t>14.04.2015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B07F8D24-8B5D-4B95-ABD5-1B2751E3B3C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C2E40D-0FD2-4DD9-B583-2F1C0F7B782F}" type="datetimeFigureOut">
              <a:rPr lang="ru-RU" smtClean="0"/>
              <a:pPr/>
              <a:t>14.04.2015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7F8D24-8B5D-4B95-ABD5-1B2751E3B3C3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C2E40D-0FD2-4DD9-B583-2F1C0F7B782F}" type="datetimeFigureOut">
              <a:rPr lang="ru-RU" smtClean="0"/>
              <a:pPr/>
              <a:t>14.04.2015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7F8D24-8B5D-4B95-ABD5-1B2751E3B3C3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FAC2E40D-0FD2-4DD9-B583-2F1C0F7B782F}" type="datetimeFigureOut">
              <a:rPr lang="ru-RU" smtClean="0"/>
              <a:pPr/>
              <a:t>14.04.2015</a:t>
            </a:fld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07F8D24-8B5D-4B95-ABD5-1B2751E3B3C3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C2E40D-0FD2-4DD9-B583-2F1C0F7B782F}" type="datetimeFigureOut">
              <a:rPr lang="ru-RU" smtClean="0"/>
              <a:pPr/>
              <a:t>14.04.2015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7F8D24-8B5D-4B95-ABD5-1B2751E3B3C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FAC2E40D-0FD2-4DD9-B583-2F1C0F7B782F}" type="datetimeFigureOut">
              <a:rPr lang="ru-RU" smtClean="0"/>
              <a:pPr/>
              <a:t>14.04.2015</a:t>
            </a:fld>
            <a:endParaRPr lang="ru-RU" dirty="0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07F8D24-8B5D-4B95-ABD5-1B2751E3B3C3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FAC2E40D-0FD2-4DD9-B583-2F1C0F7B782F}" type="datetimeFigureOut">
              <a:rPr lang="ru-RU" smtClean="0"/>
              <a:pPr/>
              <a:t>14.04.2015</a:t>
            </a:fld>
            <a:endParaRPr lang="ru-RU" dirty="0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07F8D24-8B5D-4B95-ABD5-1B2751E3B3C3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FAC2E40D-0FD2-4DD9-B583-2F1C0F7B782F}" type="datetimeFigureOut">
              <a:rPr lang="ru-RU" smtClean="0"/>
              <a:pPr/>
              <a:t>14.04.2015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B07F8D24-8B5D-4B95-ABD5-1B2751E3B3C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14546" y="642918"/>
            <a:ext cx="6172200" cy="1894362"/>
          </a:xfrm>
        </p:spPr>
        <p:txBody>
          <a:bodyPr/>
          <a:lstStyle/>
          <a:p>
            <a:r>
              <a:rPr lang="ru-RU" dirty="0" smtClean="0"/>
              <a:t>Созвездия  и их мифы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000232" y="5003322"/>
            <a:ext cx="6715172" cy="1711826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                                                                </a:t>
            </a:r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                   </a:t>
            </a:r>
            <a:r>
              <a:rPr lang="ru-RU" dirty="0" smtClean="0"/>
              <a:t> Подготовил</a:t>
            </a:r>
            <a:r>
              <a:rPr lang="ru-RU" dirty="0" smtClean="0"/>
              <a:t>: Колотов Кирилл </a:t>
            </a:r>
            <a:r>
              <a:rPr lang="ru-RU" dirty="0" smtClean="0"/>
              <a:t>4 «А» класс,</a:t>
            </a:r>
          </a:p>
          <a:p>
            <a:r>
              <a:rPr lang="ru-RU" dirty="0" smtClean="0"/>
              <a:t>                     МБОУ  СОШ № 182</a:t>
            </a:r>
            <a:r>
              <a:rPr lang="ru-RU" dirty="0" smtClean="0"/>
              <a:t>  </a:t>
            </a:r>
            <a:endParaRPr lang="ru-RU" dirty="0"/>
          </a:p>
        </p:txBody>
      </p:sp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71472" y="3857628"/>
            <a:ext cx="764386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Древнее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созвездие.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У древних греков использовались наименования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Гелика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(«раковина»),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Аркто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(«медведь», «медведица»), Колесница.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14348" y="428604"/>
            <a:ext cx="74295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                                 </a:t>
            </a:r>
            <a:r>
              <a:rPr lang="ru-RU" sz="2400" dirty="0"/>
              <a:t>Б</a:t>
            </a:r>
            <a:r>
              <a:rPr lang="ru-RU" sz="2400" dirty="0" smtClean="0"/>
              <a:t>ольшая медведица</a:t>
            </a:r>
            <a:endParaRPr lang="ru-RU" dirty="0"/>
          </a:p>
        </p:txBody>
      </p:sp>
      <p:pic>
        <p:nvPicPr>
          <p:cNvPr id="4" name="Рисунок 3" descr="images (6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57290" y="928670"/>
            <a:ext cx="5500726" cy="278608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00034" y="4429132"/>
            <a:ext cx="750099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Семь самых ярких звёзд этого созвездия имеют самостоятельное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название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– Ковш. Звёзды Дубхе и Мерак в Ковше - указатели. Проведенная через них воображаемая линия  укажет на Полярную звезду. У эвенков созвездие отождествляется с образом космического лося Хэглэна, в русской народной традиции созвездие также иногда называется «Лосем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».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0"/>
            <a:ext cx="7467600" cy="3429024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Греческий миф повествует, что Зевс превратил прекрасную нимфу Каллисто в Медведицу, чтобы спасти её от мести Геры. Другой миф, рассказанный Филемоном из Сиракуз, напоминает о двух критских нимфах, которых младенец-Зевс также превратил в медведиц, пряча от Кроноса, а затем перенёс на небо в виде Большой и Малой Медведиц.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42910" y="3714752"/>
            <a:ext cx="728667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 китайской астрономии семь звёзд ковша носят название Северный Ковш (Бэйдоу). В древние времена ручка ковша указывала почти на полюс и использовалась китайцами для отсчёта времени.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51115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                     Малая медведица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928670"/>
            <a:ext cx="7467600" cy="2714644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Греки считали созвездие Большой Медведицы нимфой Каллисто, а Малую Медведицу — её собакой. Согласно греческим мифам, Зевс соблазнил нимфу Артемиды, Каллисто. Она родила сына Аркада. Спасая нимфу и своего ребёнка от мести, Зевс перенёс их на небо, Каллисто — Медведицей, а сына — Волопасом.</a:t>
            </a:r>
            <a:endParaRPr lang="ru-RU" dirty="0"/>
          </a:p>
        </p:txBody>
      </p:sp>
      <p:pic>
        <p:nvPicPr>
          <p:cNvPr id="1026" name="Picture 2" descr="C:\Users\User\Desktop\Кирилл\smallmed1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4876" y="3857628"/>
            <a:ext cx="2857510" cy="2643196"/>
          </a:xfrm>
          <a:prstGeom prst="rect">
            <a:avLst/>
          </a:prstGeom>
          <a:noFill/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 flipH="1">
            <a:off x="6276213" y="6812280"/>
            <a:ext cx="45719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5" name="Рисунок 4" descr="кирилл.pn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5000" r="5000"/>
          <a:stretch>
            <a:fillRect/>
          </a:stretch>
        </p:blipFill>
        <p:spPr>
          <a:xfrm>
            <a:off x="4357686" y="1539873"/>
            <a:ext cx="4786314" cy="5318127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857884" y="0"/>
            <a:ext cx="3071834" cy="1571612"/>
          </a:xfrm>
        </p:spPr>
        <p:txBody>
          <a:bodyPr>
            <a:normAutofit/>
          </a:bodyPr>
          <a:lstStyle/>
          <a:p>
            <a:r>
              <a:rPr lang="ru-RU" sz="2400" dirty="0" smtClean="0"/>
              <a:t>         </a:t>
            </a:r>
            <a:endParaRPr lang="ru-RU" sz="24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0" y="0"/>
            <a:ext cx="5929338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На восточном краю Гиад расположена не относящаяся к ним яркая оранжевая звезда Альдебаран (</a:t>
            </a:r>
            <a:r>
              <a:rPr lang="el-GR" sz="2400" dirty="0"/>
              <a:t>α </a:t>
            </a:r>
            <a:r>
              <a:rPr lang="ru-RU" sz="2400" dirty="0"/>
              <a:t>Тельца), что по-арабски (</a:t>
            </a:r>
            <a:r>
              <a:rPr lang="ar-AE" sz="2400" dirty="0"/>
              <a:t>الدبران, </a:t>
            </a:r>
            <a:r>
              <a:rPr lang="en-US" sz="2400" dirty="0"/>
              <a:t>al-dabarān) </a:t>
            </a:r>
            <a:r>
              <a:rPr lang="ru-RU" sz="2400" dirty="0"/>
              <a:t>значит «идущая вослед»; раньше её часто называли Воловий Глаз. Это 14-я по яркости звезда на небе, её блеск меняется от 0,78 до 0,93 звёздной величины; вместе со своим компаньоном — красным карликом 13-й величины — она удалена на 68 св. </a:t>
            </a:r>
            <a:r>
              <a:rPr lang="ru-RU" sz="2400" dirty="0" smtClean="0"/>
              <a:t>лет.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0" y="4929198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/>
              <a:t> </a:t>
            </a:r>
            <a:r>
              <a:rPr lang="ru-RU" sz="2400" b="1" dirty="0" smtClean="0"/>
              <a:t>Гиады</a:t>
            </a:r>
            <a:r>
              <a:rPr lang="ru-RU" sz="2400" dirty="0"/>
              <a:t> — звёздное скопление в созвездии </a:t>
            </a:r>
            <a:r>
              <a:rPr lang="ru-RU" sz="2400" dirty="0" smtClean="0"/>
              <a:t>Тельца</a:t>
            </a:r>
            <a:r>
              <a:rPr lang="ru-RU" sz="2400" dirty="0" smtClean="0"/>
              <a:t>.</a:t>
            </a:r>
            <a:endParaRPr lang="ru-RU" sz="2400" dirty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 descr="image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97</TotalTime>
  <Words>205</Words>
  <Application>Microsoft Office PowerPoint</Application>
  <PresentationFormat>Экран (4:3)</PresentationFormat>
  <Paragraphs>16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Эркер</vt:lpstr>
      <vt:lpstr>Созвездия  и их мифы</vt:lpstr>
      <vt:lpstr>Слайд 2</vt:lpstr>
      <vt:lpstr>Греческий миф повествует, что Зевс превратил прекрасную нимфу Каллисто в Медведицу, чтобы спасти её от мести Геры. Другой миф, рассказанный Филемоном из Сиракуз, напоминает о двух критских нимфах, которых младенец-Зевс также превратил в медведиц, пряча от Кроноса, а затем перенёс на небо в виде Большой и Малой Медведиц.</vt:lpstr>
      <vt:lpstr>                      Малая медведица</vt:lpstr>
      <vt:lpstr>Слайд 5</vt:lpstr>
      <vt:lpstr>Слайд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Созвездия  и их мифы</dc:title>
  <dc:creator>User</dc:creator>
  <cp:lastModifiedBy>Admin</cp:lastModifiedBy>
  <cp:revision>21</cp:revision>
  <dcterms:created xsi:type="dcterms:W3CDTF">2015-04-03T06:54:49Z</dcterms:created>
  <dcterms:modified xsi:type="dcterms:W3CDTF">2015-04-14T14:57:27Z</dcterms:modified>
</cp:coreProperties>
</file>