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484554C-40B8-4C1B-B9D5-C2F0446B14AE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D1C2BE7-61B6-4874-A9A1-8B821D79AB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4554C-40B8-4C1B-B9D5-C2F0446B14AE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C2BE7-61B6-4874-A9A1-8B821D79AB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4554C-40B8-4C1B-B9D5-C2F0446B14AE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C2BE7-61B6-4874-A9A1-8B821D79AB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484554C-40B8-4C1B-B9D5-C2F0446B14AE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D1C2BE7-61B6-4874-A9A1-8B821D79AB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484554C-40B8-4C1B-B9D5-C2F0446B14AE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D1C2BE7-61B6-4874-A9A1-8B821D79AB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4554C-40B8-4C1B-B9D5-C2F0446B14AE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C2BE7-61B6-4874-A9A1-8B821D79AB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4554C-40B8-4C1B-B9D5-C2F0446B14AE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C2BE7-61B6-4874-A9A1-8B821D79AB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484554C-40B8-4C1B-B9D5-C2F0446B14AE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D1C2BE7-61B6-4874-A9A1-8B821D79AB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4554C-40B8-4C1B-B9D5-C2F0446B14AE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C2BE7-61B6-4874-A9A1-8B821D79AB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484554C-40B8-4C1B-B9D5-C2F0446B14AE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D1C2BE7-61B6-4874-A9A1-8B821D79AB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484554C-40B8-4C1B-B9D5-C2F0446B14AE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D1C2BE7-61B6-4874-A9A1-8B821D79AB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484554C-40B8-4C1B-B9D5-C2F0446B14AE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D1C2BE7-61B6-4874-A9A1-8B821D79ABC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642918"/>
            <a:ext cx="6172200" cy="4375644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Центр математики  в старшей группе</a:t>
            </a:r>
            <a:endParaRPr lang="ru-RU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4929198"/>
            <a:ext cx="6172200" cy="1445724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rgbClr val="FF0000"/>
                </a:solidFill>
              </a:rPr>
              <a:t>МБДОУ </a:t>
            </a:r>
            <a:r>
              <a:rPr lang="ru-RU" dirty="0" err="1" smtClean="0">
                <a:solidFill>
                  <a:srgbClr val="FF0000"/>
                </a:solidFill>
              </a:rPr>
              <a:t>Сявский</a:t>
            </a:r>
            <a:r>
              <a:rPr lang="ru-RU" dirty="0" smtClean="0">
                <a:solidFill>
                  <a:srgbClr val="FF0000"/>
                </a:solidFill>
              </a:rPr>
              <a:t> детский сад «Колокольчик»</a:t>
            </a:r>
          </a:p>
          <a:p>
            <a:pPr algn="r"/>
            <a:r>
              <a:rPr lang="ru-RU" dirty="0" smtClean="0">
                <a:solidFill>
                  <a:srgbClr val="FF0000"/>
                </a:solidFill>
              </a:rPr>
              <a:t>воспитатель старшей группы</a:t>
            </a:r>
          </a:p>
          <a:p>
            <a:pPr algn="r"/>
            <a:r>
              <a:rPr lang="ru-RU" dirty="0" smtClean="0">
                <a:solidFill>
                  <a:srgbClr val="FF0000"/>
                </a:solidFill>
              </a:rPr>
              <a:t>Смирнова Татьяна Вячеславовна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DSC04984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357158" y="714356"/>
            <a:ext cx="7679293" cy="575947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4985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57158" y="571480"/>
            <a:ext cx="4357718" cy="2885532"/>
          </a:xfrm>
        </p:spPr>
      </p:pic>
      <p:pic>
        <p:nvPicPr>
          <p:cNvPr id="5" name="Рисунок 4" descr="DSC04989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643438" y="3357562"/>
            <a:ext cx="3929090" cy="32537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4991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57158" y="285728"/>
            <a:ext cx="4039261" cy="3357586"/>
          </a:xfrm>
        </p:spPr>
      </p:pic>
      <p:pic>
        <p:nvPicPr>
          <p:cNvPr id="5" name="Рисунок 4" descr="DSC04995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357686" y="3460089"/>
            <a:ext cx="4352825" cy="29421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Спасибо за внимание!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DSC04972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500034" y="311506"/>
            <a:ext cx="8216425" cy="6162319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4971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214283" y="357166"/>
            <a:ext cx="7858180" cy="589363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4974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332296" y="714356"/>
            <a:ext cx="7679291" cy="5759469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4975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237045" y="642918"/>
            <a:ext cx="7774542" cy="583090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Мини - коллекции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DSC04973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941917" y="1600200"/>
            <a:ext cx="6498166" cy="48736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4979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465664" y="785794"/>
            <a:ext cx="7584040" cy="568803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4978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1142976" y="928670"/>
            <a:ext cx="6498166" cy="48736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4981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332296" y="785794"/>
            <a:ext cx="7584040" cy="568803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25</TotalTime>
  <Words>25</Words>
  <Application>Microsoft Office PowerPoint</Application>
  <PresentationFormat>Экран (4:3)</PresentationFormat>
  <Paragraphs>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Центр математики  в старшей группе</vt:lpstr>
      <vt:lpstr>Слайд 2</vt:lpstr>
      <vt:lpstr>Слайд 3</vt:lpstr>
      <vt:lpstr>Слайд 4</vt:lpstr>
      <vt:lpstr>Слайд 5</vt:lpstr>
      <vt:lpstr>Мини - коллекции</vt:lpstr>
      <vt:lpstr>Слайд 7</vt:lpstr>
      <vt:lpstr>Слайд 8</vt:lpstr>
      <vt:lpstr>Слайд 9</vt:lpstr>
      <vt:lpstr>Слайд 10</vt:lpstr>
      <vt:lpstr>Слайд 11</vt:lpstr>
      <vt:lpstr>Слайд 12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Центр математики  в старшей группе</dc:title>
  <dc:creator>Denchek</dc:creator>
  <cp:lastModifiedBy>Denchek</cp:lastModifiedBy>
  <cp:revision>4</cp:revision>
  <dcterms:created xsi:type="dcterms:W3CDTF">2015-03-19T14:38:20Z</dcterms:created>
  <dcterms:modified xsi:type="dcterms:W3CDTF">2015-04-14T12:24:07Z</dcterms:modified>
</cp:coreProperties>
</file>