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71" r:id="rId2"/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15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" y="9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286" y="44308"/>
            <a:ext cx="12037621" cy="1456267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err="1">
                <a:solidFill>
                  <a:srgbClr val="FFC000"/>
                </a:solidFill>
                <a:latin typeface="+mn-lt"/>
              </a:rPr>
              <a:t>ЗОлОТАЯ</a:t>
            </a:r>
            <a:r>
              <a:rPr lang="ru-RU" sz="4800" b="1" dirty="0">
                <a:solidFill>
                  <a:srgbClr val="FFC000"/>
                </a:solidFill>
                <a:latin typeface="+mn-lt"/>
              </a:rPr>
              <a:t> пропорция в авиастроении</a:t>
            </a:r>
            <a:endParaRPr lang="ru-RU" sz="4800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3155" y="1260313"/>
            <a:ext cx="5515211" cy="52671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/>
              <a:t>К </a:t>
            </a:r>
            <a:r>
              <a:rPr lang="ru-RU" sz="2400" dirty="0"/>
              <a:t>«золотой пропорции» наиболее приближены габариты истребителей</a:t>
            </a:r>
            <a:r>
              <a:rPr lang="ru-RU" sz="2400" dirty="0" smtClean="0"/>
              <a:t>.</a:t>
            </a:r>
          </a:p>
          <a:p>
            <a:pPr marL="0" indent="0" algn="just">
              <a:buNone/>
            </a:pPr>
            <a:r>
              <a:rPr lang="ru-RU" sz="2400" dirty="0" smtClean="0"/>
              <a:t>Маневренность </a:t>
            </a:r>
            <a:r>
              <a:rPr lang="ru-RU" sz="2400" dirty="0"/>
              <a:t>и скорость самолета зависит во многом от конструкции планера, а, следовательно, и от геометрических размеров. </a:t>
            </a:r>
            <a:endParaRPr lang="ru-RU" sz="2400" dirty="0" smtClean="0"/>
          </a:p>
          <a:p>
            <a:pPr marL="0" indent="0" algn="just">
              <a:buNone/>
            </a:pPr>
            <a:r>
              <a:rPr lang="ru-RU" sz="2400" dirty="0" smtClean="0"/>
              <a:t>Найдена </a:t>
            </a:r>
            <a:r>
              <a:rPr lang="ru-RU" sz="2400" dirty="0"/>
              <a:t>закономерность: чем большей скоростью обладает самолет, тем больше отношение его габаритов приближено к «золотому сечению</a:t>
            </a:r>
            <a:r>
              <a:rPr lang="ru-RU" sz="2400" dirty="0" smtClean="0"/>
              <a:t>».</a:t>
            </a:r>
          </a:p>
          <a:p>
            <a:pPr algn="just"/>
            <a:endParaRPr lang="ru-RU" dirty="0"/>
          </a:p>
        </p:txBody>
      </p:sp>
      <p:pic>
        <p:nvPicPr>
          <p:cNvPr id="4" name="Picture 2" descr="http://planetavvs.ru/wp-content/uploads/2014/05/Su-35-Fighter-Aircraf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37"/>
          <a:stretch/>
        </p:blipFill>
        <p:spPr bwMode="auto">
          <a:xfrm>
            <a:off x="6047097" y="1421704"/>
            <a:ext cx="6144903" cy="398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047096" y="544099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Aft>
                <a:spcPts val="1000"/>
              </a:spcAft>
              <a:buClr>
                <a:prstClr val="white"/>
              </a:buClr>
              <a:buSzPct val="100000"/>
            </a:pPr>
            <a:r>
              <a:rPr lang="ru-RU" sz="2400" dirty="0" smtClean="0">
                <a:solidFill>
                  <a:prstClr val="white"/>
                </a:solidFill>
              </a:rPr>
              <a:t>Эти факты использовались </a:t>
            </a:r>
            <a:r>
              <a:rPr lang="ru-RU" sz="2400" dirty="0">
                <a:solidFill>
                  <a:prstClr val="white"/>
                </a:solidFill>
              </a:rPr>
              <a:t>при создании новых самолетов во время Великой отечественной войны.</a:t>
            </a:r>
          </a:p>
        </p:txBody>
      </p:sp>
    </p:spTree>
    <p:extLst>
      <p:ext uri="{BB962C8B-B14F-4D97-AF65-F5344CB8AC3E}">
        <p14:creationId xmlns:p14="http://schemas.microsoft.com/office/powerpoint/2010/main" val="361201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211" y="44985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  <a:latin typeface="+mn-lt"/>
              </a:rPr>
              <a:t>Золотое сечение в Фотографии</a:t>
            </a:r>
            <a:endParaRPr lang="ru-RU" sz="4800" b="1" dirty="0">
              <a:solidFill>
                <a:srgbClr val="FFC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6640" y="5445988"/>
            <a:ext cx="10131425" cy="11094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При расположении главного объекта </a:t>
            </a:r>
            <a:r>
              <a:rPr lang="ru-RU" sz="2400" dirty="0"/>
              <a:t>на одной из четырех точек пересечения </a:t>
            </a:r>
            <a:r>
              <a:rPr lang="ru-RU" sz="2400" dirty="0" smtClean="0"/>
              <a:t>решетки</a:t>
            </a:r>
            <a:r>
              <a:rPr lang="ru-RU" sz="2400" dirty="0"/>
              <a:t> </a:t>
            </a:r>
            <a:r>
              <a:rPr lang="ru-RU" sz="2400" dirty="0" smtClean="0"/>
              <a:t>получается наиболее выигрышная фотография.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9164" y="1501252"/>
            <a:ext cx="5857521" cy="382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82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9082" y="21003"/>
            <a:ext cx="10131425" cy="145626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err="1" smtClean="0">
                <a:solidFill>
                  <a:srgbClr val="FFC000"/>
                </a:solidFill>
                <a:latin typeface="+mn-lt"/>
              </a:rPr>
              <a:t>золотоЕ</a:t>
            </a:r>
            <a:r>
              <a:rPr lang="ru-RU" sz="4800" b="1" dirty="0" smtClean="0">
                <a:solidFill>
                  <a:srgbClr val="FFC000"/>
                </a:solidFill>
                <a:latin typeface="+mn-lt"/>
              </a:rPr>
              <a:t> сечение в фотографии</a:t>
            </a:r>
            <a:endParaRPr lang="ru-RU" sz="4800" b="1" dirty="0">
              <a:solidFill>
                <a:srgbClr val="FFC000"/>
              </a:solidFill>
              <a:latin typeface="+mn-lt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25" y="2015263"/>
            <a:ext cx="5002442" cy="331828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958" y="2015263"/>
            <a:ext cx="4499117" cy="33743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85449" y="5465928"/>
            <a:ext cx="2110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 правилу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575333" y="5465929"/>
            <a:ext cx="2192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Не по правилу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3245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TM03457452[[fn=Небесный]]</Template>
  <TotalTime>812</TotalTime>
  <Words>96</Words>
  <Application>Microsoft Office PowerPoint</Application>
  <PresentationFormat>Широкоэкранный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Небеса</vt:lpstr>
      <vt:lpstr>ЗОлОТАЯ пропорция в авиастроении</vt:lpstr>
      <vt:lpstr>Золотое сечение в Фотографии</vt:lpstr>
      <vt:lpstr>золотоЕ сечение в фотографии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Великолепие золотого сечения</dc:title>
  <dc:creator>Microsoft Office</dc:creator>
  <cp:lastModifiedBy>Lena</cp:lastModifiedBy>
  <cp:revision>71</cp:revision>
  <dcterms:created xsi:type="dcterms:W3CDTF">2015-02-12T14:30:32Z</dcterms:created>
  <dcterms:modified xsi:type="dcterms:W3CDTF">2015-04-14T18:45:06Z</dcterms:modified>
</cp:coreProperties>
</file>