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5" r:id="rId6"/>
    <p:sldId id="265" r:id="rId7"/>
    <p:sldId id="261" r:id="rId8"/>
    <p:sldId id="262" r:id="rId9"/>
    <p:sldId id="263" r:id="rId10"/>
    <p:sldId id="267" r:id="rId11"/>
    <p:sldId id="271" r:id="rId12"/>
    <p:sldId id="268" r:id="rId13"/>
    <p:sldId id="269" r:id="rId14"/>
    <p:sldId id="273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0"/>
            <a:ext cx="937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0"/>
            <a:ext cx="6858000" cy="259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Созвездия: </a:t>
            </a:r>
            <a:r>
              <a:rPr lang="ru-RU" dirty="0" smtClean="0">
                <a:solidFill>
                  <a:schemeClr val="tx1"/>
                </a:solidFill>
              </a:rPr>
              <a:t>Дева, Близнецы, </a:t>
            </a:r>
            <a:r>
              <a:rPr lang="ru-RU" dirty="0" smtClean="0">
                <a:solidFill>
                  <a:schemeClr val="tx1"/>
                </a:solidFill>
              </a:rPr>
              <a:t>Весы.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6172200"/>
            <a:ext cx="7696200" cy="685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: Марченко Александра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-1066800"/>
            <a:ext cx="7620000" cy="5638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Созвездие известно с древнейших времён. Вероятно, первоначально «близнецами» именовались близкие и визуально похожие звёзды Кастор и </a:t>
            </a:r>
            <a:r>
              <a:rPr lang="ru-RU" dirty="0" err="1" smtClean="0"/>
              <a:t>Поллукс</a:t>
            </a:r>
            <a:r>
              <a:rPr lang="ru-RU" dirty="0" smtClean="0"/>
              <a:t>. Греки считали созвездие помещёнными на небо близнецами </a:t>
            </a:r>
            <a:r>
              <a:rPr lang="ru-RU" dirty="0" err="1" smtClean="0"/>
              <a:t>Диоскурами</a:t>
            </a:r>
            <a:r>
              <a:rPr lang="ru-RU" dirty="0" smtClean="0"/>
              <a:t> Кастором и </a:t>
            </a:r>
            <a:r>
              <a:rPr lang="ru-RU" dirty="0" err="1" smtClean="0"/>
              <a:t>Полидевком</a:t>
            </a:r>
            <a:r>
              <a:rPr lang="ru-RU" dirty="0" smtClean="0"/>
              <a:t> (по основной версии; есть и альтернативные версии). Созвездие включено в каталог звёздного неба Клавдия Птолемея «Альмагест».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114800"/>
            <a:ext cx="5791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Близнецы — третий знак зодиака, соответствующий сектору эклиптики от 60° до 90°, считая от точки весеннего равноденствия; </a:t>
            </a:r>
            <a:r>
              <a:rPr lang="ru-RU" dirty="0" err="1" smtClean="0"/>
              <a:t>мутабельный</a:t>
            </a:r>
            <a:r>
              <a:rPr lang="ru-RU" dirty="0" smtClean="0"/>
              <a:t> знак </a:t>
            </a:r>
            <a:r>
              <a:rPr lang="ru-RU" dirty="0" err="1" smtClean="0"/>
              <a:t>тригона</a:t>
            </a:r>
            <a:r>
              <a:rPr lang="ru-RU" dirty="0" smtClean="0"/>
              <a:t> Воздух.</a:t>
            </a:r>
          </a:p>
          <a:p>
            <a:endParaRPr lang="ru-RU" dirty="0" smtClean="0"/>
          </a:p>
          <a:p>
            <a:r>
              <a:rPr lang="ru-RU" dirty="0" smtClean="0"/>
              <a:t>В западной астрологии считается, что Солнце находится в знаке Близнецов приблизительно с 22 мая по 21 июня, в ведической — с 16 июня по 15 июля. Не следует путать знак Близнецов с созвездием Близнецов, в котором Солнце находится с 20 июня по 20 июля.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9350" y="4267200"/>
            <a:ext cx="29146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19600"/>
            <a:ext cx="4495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0" y="274638"/>
            <a:ext cx="33528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Созвездие весы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8229600" cy="4525963"/>
          </a:xfrm>
        </p:spPr>
        <p:txBody>
          <a:bodyPr/>
          <a:lstStyle/>
          <a:p>
            <a:r>
              <a:rPr lang="ru-RU" dirty="0" smtClean="0"/>
              <a:t>Созвездие Весов известно человечеству с древнейших времен. Поэтому очень удивительно, что оно является единственным созвездием Зодиака, которое не получило названия какого-нибудь живого существа.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38600"/>
            <a:ext cx="4724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Альфа Весов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96695" y="1447800"/>
            <a:ext cx="737616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Интересен миф, который связывает созвездие Девы с именем богини </a:t>
            </a:r>
            <a:r>
              <a:rPr lang="ru-RU" dirty="0" err="1" smtClean="0"/>
              <a:t>Астреи</a:t>
            </a:r>
            <a:r>
              <a:rPr lang="ru-RU" dirty="0" smtClean="0"/>
              <a:t>, дочери Фемиды и бога Зевса, последнюю из богинь, покинувшую Землю в конце бронзового века. </a:t>
            </a:r>
            <a:r>
              <a:rPr lang="ru-RU" dirty="0" err="1" smtClean="0"/>
              <a:t>Астрея</a:t>
            </a:r>
            <a:r>
              <a:rPr lang="ru-RU" dirty="0" smtClean="0"/>
              <a:t> («Звездная») — богиня справедливости, символ чистоты и невинности жила на земле в Золотом веке (первая эра человечества, эра спокойствия и безмятежности, когда были идеальный мир и счастье). Со временем нравы людей испортились, поэтому из-за преступлений людей </a:t>
            </a:r>
            <a:r>
              <a:rPr lang="ru-RU" dirty="0" err="1" smtClean="0"/>
              <a:t>Астрея</a:t>
            </a:r>
            <a:r>
              <a:rPr lang="ru-RU" dirty="0" smtClean="0"/>
              <a:t> покинула Землю и вознеслась на небо, где и почитается до сих пор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другой легенде деву называют Персефоной и возвращение ее в природу наливает все живое новыми соками и приводит с собой весну во всем ее блеске и радости, щедро награждает людей дарами и, прежде всего, посылает богатый урожай трудолюбивому землепашцу. Вот почему Персефону-Деву всегда изображают в виде прекрасной девы с букетом цветов и снопом колосьев. Ярчайшая звезда созвездия </a:t>
            </a:r>
            <a:r>
              <a:rPr lang="ru-RU" dirty="0" err="1" smtClean="0"/>
              <a:t>Спика</a:t>
            </a:r>
            <a:r>
              <a:rPr lang="ru-RU" dirty="0" smtClean="0"/>
              <a:t> — это «колос», который держит в руках Дева. Дева — символ хорошего урожая и плодородия. А древние египтяне верили, что звезды Млечного Пути — зерна пшеницы, разбросанные на небе.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внимание!!!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ru-RU" dirty="0" smtClean="0"/>
              <a:t>Дева</a:t>
            </a:r>
            <a:endParaRPr lang="ru-RU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19200"/>
            <a:ext cx="6477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smtClean="0"/>
              <a:t>Созвездие дева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86868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Созвездие Дева – это не просто самое крупное созвездие среди своих зодиакальных сородичей. Это еще и второе по размерам после Гидры созвездие на всем звездном небе! Территориально оно заняло место на экваторе, между зодиаками Льва и Весов. В следствии прецессии земной оси, именно в этом созвездии сегодня располагается точка осеннего равноденствия.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0"/>
            <a:ext cx="2667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Лучше всего Деву можно рассмотреть в начале весны, а именно в марте — апреле, когда оно переходит в южную часть горизонта. Благодаря тому, что созвездие имеет внушительные размеры, Солнце в нем находится больше месяца – начиная с 16 сентября и вплоть до 30 октября. На старинных звездных атласах Деву представляли, как девушку с колоском пшеницы в правой руке. Однако не каждый способен разглядеть в хаотичной россыпи звезд именно такой образ. Тем не менее, найти созвездие Девы на небе не так уж сложно. В ее составе есть звезда первой величины, благодаря яркому свету которой Деву можно легко разыскать среди прочих созвездий.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5943600"/>
            <a:ext cx="114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58975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Много мифов связано с этим созвездием. Дева — древнейшее созвездие, известное тысячелетия. </a:t>
            </a:r>
          </a:p>
          <a:p>
            <a:endParaRPr lang="ru-RU" dirty="0" smtClean="0"/>
          </a:p>
          <a:p>
            <a:r>
              <a:rPr lang="ru-RU" dirty="0" smtClean="0"/>
              <a:t>Созвездие Девы, расположенное рядом со Львом, это созвездие иногда представлялось сказочным сфинксом — мифическим существом с телом льва и головой женщины. Нередко в ранних мифах Деву отождествляли с Реей, матерью бога Зевса, супругой бога </a:t>
            </a:r>
            <a:r>
              <a:rPr lang="ru-RU" dirty="0" err="1" smtClean="0"/>
              <a:t>Кроноса</a:t>
            </a:r>
            <a:r>
              <a:rPr lang="ru-RU" dirty="0" smtClean="0"/>
              <a:t>. Иногда в ней видели Фемиду, богиню правосудия, которая в своём классическом обличье держит в руках весы (зодиакальное созвездие рядом с Девой).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5421085"/>
            <a:ext cx="2438400" cy="1393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29200"/>
            <a:ext cx="4038600" cy="1828800"/>
          </a:xfrm>
        </p:spPr>
        <p:txBody>
          <a:bodyPr/>
          <a:lstStyle/>
          <a:p>
            <a:r>
              <a:rPr lang="ru-RU" dirty="0" smtClean="0"/>
              <a:t>Альфа девы или </a:t>
            </a:r>
            <a:r>
              <a:rPr lang="ru-RU" dirty="0" err="1" smtClean="0"/>
              <a:t>спика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Начнем с самой заметной звезды в Деве – со </a:t>
            </a:r>
            <a:r>
              <a:rPr lang="ru-RU" dirty="0" err="1" smtClean="0"/>
              <a:t>Спики</a:t>
            </a:r>
            <a:r>
              <a:rPr lang="ru-RU" dirty="0" smtClean="0"/>
              <a:t>. Ее название переводится с латинского как «пшеничный колос». Данная звезда самая крупная в рассматриваемом созвездии. Примечательно, что среди мириад звезд на всем необъятном небосклоне, </a:t>
            </a:r>
            <a:r>
              <a:rPr lang="ru-RU" dirty="0" err="1" smtClean="0"/>
              <a:t>Спика</a:t>
            </a:r>
            <a:r>
              <a:rPr lang="ru-RU" dirty="0" smtClean="0"/>
              <a:t> благодаря своей яркости занимает почетное шестнадцатое место. Ее видимая звездная величина равна приблизительно 1,04m. Любопытный факт: </a:t>
            </a:r>
            <a:r>
              <a:rPr lang="ru-RU" dirty="0" err="1" smtClean="0"/>
              <a:t>Спику</a:t>
            </a:r>
            <a:r>
              <a:rPr lang="ru-RU" dirty="0" smtClean="0"/>
              <a:t> можно увидеть не только на небе, но еще и на бразильском национальном флаге.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100512"/>
            <a:ext cx="5029200" cy="27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0"/>
            <a:ext cx="7086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Интересные факты о </a:t>
            </a:r>
            <a:r>
              <a:rPr lang="ru-RU" dirty="0" err="1" smtClean="0"/>
              <a:t>Спике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Еще одна любопытная информация о данном небесном объекте: именно благодаря </a:t>
            </a:r>
            <a:r>
              <a:rPr lang="ru-RU" dirty="0" err="1" smtClean="0"/>
              <a:t>Спике</a:t>
            </a:r>
            <a:r>
              <a:rPr lang="ru-RU" dirty="0" smtClean="0"/>
              <a:t> было открыто явление прецессии, а если быть точнее – благодаря определению ее координат. Данное светило располагается в непосредственной близости к эклиптике, поэтому случается, что она может скрываться за Луной. Реже можно наблюдать покрытие </a:t>
            </a:r>
            <a:r>
              <a:rPr lang="ru-RU" dirty="0" err="1" smtClean="0"/>
              <a:t>Спики</a:t>
            </a:r>
            <a:r>
              <a:rPr lang="ru-RU" dirty="0" smtClean="0"/>
              <a:t> планетами Солнечной системы. Последний раз такое случалось в далеком 1783 году. Тогда эту звезду «затмила» собой Венера. Очередное планетное затмение </a:t>
            </a:r>
            <a:r>
              <a:rPr lang="ru-RU" dirty="0" err="1" smtClean="0"/>
              <a:t>Спики</a:t>
            </a:r>
            <a:r>
              <a:rPr lang="ru-RU" dirty="0" smtClean="0"/>
              <a:t> можно будет увидеть в сентябре 2197 года. Ждать осталось совсем “недолго”.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5334000"/>
            <a:ext cx="342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62600"/>
            <a:ext cx="2057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Еще одна двойная звезда в созвездии Девы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9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 втором месте по яркости после альфы Девы стоит ее гамма, которая известна в науке под различными именами. В атласе астронома А. </a:t>
            </a:r>
            <a:r>
              <a:rPr lang="ru-RU" dirty="0" err="1" smtClean="0"/>
              <a:t>Бечвара</a:t>
            </a:r>
            <a:r>
              <a:rPr lang="ru-RU" dirty="0" smtClean="0"/>
              <a:t> указано название </a:t>
            </a:r>
            <a:r>
              <a:rPr lang="ru-RU" dirty="0" err="1" smtClean="0"/>
              <a:t>Арих</a:t>
            </a:r>
            <a:r>
              <a:rPr lang="ru-RU" dirty="0" smtClean="0"/>
              <a:t>, однако значение данного наименования неизвестно. Более распространенным считается название </a:t>
            </a:r>
            <a:r>
              <a:rPr lang="ru-RU" dirty="0" err="1" smtClean="0"/>
              <a:t>Поррима</a:t>
            </a:r>
            <a:r>
              <a:rPr lang="ru-RU" dirty="0" smtClean="0"/>
              <a:t>. Такое имя носила спутница древней богини предсказаний. Так или иначе, </a:t>
            </a:r>
            <a:r>
              <a:rPr lang="ru-RU" dirty="0" err="1" smtClean="0"/>
              <a:t>Поррима</a:t>
            </a:r>
            <a:r>
              <a:rPr lang="ru-RU" dirty="0" smtClean="0"/>
              <a:t> является двойной звездой с видимой звездной величиной 2,75m.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5105400"/>
            <a:ext cx="2971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0"/>
            <a:ext cx="3733800" cy="685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Близнецы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</TotalTime>
  <Words>866</Words>
  <Application>Microsoft Office PowerPoint</Application>
  <PresentationFormat>Экран (4:3)</PresentationFormat>
  <Paragraphs>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Созвездия: Дева, Близнецы, Весы.</vt:lpstr>
      <vt:lpstr>Дева</vt:lpstr>
      <vt:lpstr>Созвездие дева </vt:lpstr>
      <vt:lpstr>Слайд 4</vt:lpstr>
      <vt:lpstr>Слайд 5</vt:lpstr>
      <vt:lpstr>Альфа девы или спика </vt:lpstr>
      <vt:lpstr>Интересные факты о Спике</vt:lpstr>
      <vt:lpstr>Еще одна двойная звезда в созвездии Девы</vt:lpstr>
      <vt:lpstr>Близнецы</vt:lpstr>
      <vt:lpstr>Слайд 10</vt:lpstr>
      <vt:lpstr>Слайд 11</vt:lpstr>
      <vt:lpstr>Весы</vt:lpstr>
      <vt:lpstr>Созвездие весы</vt:lpstr>
      <vt:lpstr>Альфа Весов</vt:lpstr>
      <vt:lpstr>Слайд 15</vt:lpstr>
      <vt:lpstr>Слайд 16</vt:lpstr>
      <vt:lpstr>Спасибо за внимание!!!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Созвездия, близнецы ,дева, весы</dc:title>
  <dc:creator>Admin</dc:creator>
  <cp:lastModifiedBy>Admin</cp:lastModifiedBy>
  <cp:revision>19</cp:revision>
  <dcterms:created xsi:type="dcterms:W3CDTF">2015-04-07T07:41:54Z</dcterms:created>
  <dcterms:modified xsi:type="dcterms:W3CDTF">2015-04-15T13:44:34Z</dcterms:modified>
</cp:coreProperties>
</file>