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4" r:id="rId17"/>
    <p:sldId id="27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День Земли\Каритинки\0931627952fb2093d25192e4171859bf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644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00636"/>
            <a:ext cx="5643570" cy="14140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Выполнила учитель 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МКОУ – Филипповская СОШ Губкина О. В.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8297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Классный час «День Земли»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Пожары на нашей планете!</a:t>
            </a:r>
            <a:endParaRPr lang="ru-RU" dirty="0"/>
          </a:p>
        </p:txBody>
      </p:sp>
      <p:pic>
        <p:nvPicPr>
          <p:cNvPr id="2050" name="Picture 2" descr="C:\Users\Администратор\Desktop\День Земли\Картинки\1132606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643050"/>
            <a:ext cx="6191293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286676" cy="136841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Берегите лес от пожаров!</a:t>
            </a:r>
            <a:endParaRPr lang="ru-RU" sz="4400" dirty="0"/>
          </a:p>
        </p:txBody>
      </p:sp>
      <p:pic>
        <p:nvPicPr>
          <p:cNvPr id="3075" name="Picture 3" descr="C:\Users\Администратор\Desktop\День Земли\Картинки\alev-a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7286676" cy="4907121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День Земли\Картинки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5524539" cy="4143404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Desktop\День Земли\Картинки\74278383_850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5218" y="3232145"/>
            <a:ext cx="5153062" cy="343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истратор\Desktop\День Земли\Картинки\707048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524" y="357166"/>
            <a:ext cx="5792549" cy="4896514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День Земли\Картинки\1279293819_gnezd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3571876"/>
            <a:ext cx="3923820" cy="3052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дминистратор\Desktop\День Земли\Картинки\animals_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2571744"/>
            <a:ext cx="5500726" cy="4125545"/>
          </a:xfrm>
          <a:prstGeom prst="rect">
            <a:avLst/>
          </a:prstGeom>
          <a:noFill/>
        </p:spPr>
      </p:pic>
      <p:pic>
        <p:nvPicPr>
          <p:cNvPr id="6146" name="Picture 2" descr="C:\Users\Администратор\Desktop\День Земли\Картинки\1633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4881602" cy="3661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Администратор\Desktop\День Земли\Картинк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214686"/>
            <a:ext cx="4572032" cy="3429024"/>
          </a:xfrm>
          <a:prstGeom prst="rect">
            <a:avLst/>
          </a:prstGeom>
          <a:noFill/>
        </p:spPr>
      </p:pic>
      <p:pic>
        <p:nvPicPr>
          <p:cNvPr id="7170" name="Picture 2" descr="C:\Users\Администратор\Desktop\День Земли\Картинки\08071926194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5361465" cy="3572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истратор\Desktop\День Земли\Картинки\1fab274c75c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дминистратор\Desktop\День Земли\Картинки\35d33d3deb7a370515604e1ddbe1b608_fu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67355" cy="6858000"/>
          </a:xfrm>
          <a:prstGeom prst="rect">
            <a:avLst/>
          </a:prstGeom>
          <a:noFill/>
        </p:spPr>
      </p:pic>
      <p:pic>
        <p:nvPicPr>
          <p:cNvPr id="11267" name="Picture 3" descr="C:\Users\Администратор\Desktop\День Земли\Картинки\0_73e7_d39226b5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Администратор\Desktop\День Земли\Картинки\den_semli__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60710"/>
            <a:ext cx="5786479" cy="4339859"/>
          </a:xfrm>
          <a:prstGeom prst="rect">
            <a:avLst/>
          </a:prstGeom>
          <a:noFill/>
        </p:spPr>
      </p:pic>
      <p:pic>
        <p:nvPicPr>
          <p:cNvPr id="13315" name="Picture 3" descr="C:\Users\Администратор\Desktop\День Земли\Картинки\wallpaper_iphone_ecolo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286000"/>
            <a:ext cx="3048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72132" y="785794"/>
            <a:ext cx="3143272" cy="550072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Планета 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Земля</a:t>
            </a:r>
            <a:r>
              <a:rPr lang="ru-RU" dirty="0" smtClean="0"/>
              <a:t> – наш общий дом. Мы все с рожденья в нём живём!</a:t>
            </a:r>
            <a:endParaRPr lang="ru-RU" dirty="0"/>
          </a:p>
        </p:txBody>
      </p:sp>
      <p:pic>
        <p:nvPicPr>
          <p:cNvPr id="1026" name="Picture 2" descr="C:\Users\Администратор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5143536" cy="521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истратор\Desktop\День Земли\Картинки\free-fall_rokks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4254">
            <a:off x="5160415" y="381450"/>
            <a:ext cx="3534251" cy="286134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истратор\Desktop\День Земли\Картинки\8c3616539bd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1299763">
            <a:off x="217102" y="278825"/>
            <a:ext cx="4204815" cy="3153611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День Земли\Картинки\2011_04_28_strekoz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8388">
            <a:off x="660617" y="3534658"/>
            <a:ext cx="3895461" cy="2918054"/>
          </a:xfrm>
          <a:prstGeom prst="rect">
            <a:avLst/>
          </a:prstGeom>
          <a:noFill/>
        </p:spPr>
      </p:pic>
      <p:pic>
        <p:nvPicPr>
          <p:cNvPr id="6" name="Picture 4" descr="C:\Users\Администратор\Desktop\День Земли\Картинки\c809bced89e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199885">
            <a:off x="5071514" y="3305781"/>
            <a:ext cx="3190056" cy="3174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Администратор\Desktop\День Земли\Картинки\1264416727_1219958397_thumbnail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765"/>
            <a:ext cx="8001056" cy="6683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истратор\Desktop\День Земли\Картинки\297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071546"/>
            <a:ext cx="6238918" cy="467918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858048" cy="928694"/>
          </a:xfrm>
        </p:spPr>
        <p:txBody>
          <a:bodyPr/>
          <a:lstStyle/>
          <a:p>
            <a:r>
              <a:rPr lang="ru-RU" dirty="0" smtClean="0"/>
              <a:t>Человек!     Остановись!</a:t>
            </a:r>
            <a:endParaRPr lang="ru-RU" dirty="0"/>
          </a:p>
        </p:txBody>
      </p:sp>
      <p:pic>
        <p:nvPicPr>
          <p:cNvPr id="5122" name="Picture 2" descr="C:\Users\Администратор\Desktop\День Земли\Картинки\car-exhaust-fum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3012" y="2500306"/>
            <a:ext cx="6157983" cy="4071966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День Земли\Картинки\vihl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61554"/>
            <a:ext cx="4155446" cy="2853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400816" cy="1143000"/>
          </a:xfrm>
        </p:spPr>
        <p:txBody>
          <a:bodyPr/>
          <a:lstStyle/>
          <a:p>
            <a:r>
              <a:rPr lang="ru-RU" dirty="0" smtClean="0"/>
              <a:t>Человек!      Задумайся!</a:t>
            </a:r>
            <a:endParaRPr lang="ru-RU" dirty="0"/>
          </a:p>
        </p:txBody>
      </p:sp>
      <p:pic>
        <p:nvPicPr>
          <p:cNvPr id="6146" name="Picture 2" descr="C:\Users\Администратор\Desktop\День Земли\Картинки\f44afc6cbf3dbc880292b2fe100a187e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1" y="1214422"/>
            <a:ext cx="4700220" cy="3143272"/>
          </a:xfrm>
          <a:prstGeom prst="rect">
            <a:avLst/>
          </a:prstGeom>
          <a:noFill/>
        </p:spPr>
      </p:pic>
      <p:pic>
        <p:nvPicPr>
          <p:cNvPr id="6147" name="Picture 3" descr="C:\Users\Администратор\Desktop\День Земли\Картинки\inews_183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393281"/>
            <a:ext cx="4357686" cy="3268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Человек!       Оглянись вокруг!</a:t>
            </a:r>
            <a:endParaRPr lang="ru-RU" dirty="0"/>
          </a:p>
        </p:txBody>
      </p:sp>
      <p:pic>
        <p:nvPicPr>
          <p:cNvPr id="7170" name="Picture 2" descr="C:\Users\Администратор\Desktop\День Земли\Картинки\Как защитить от мусора реки и озера Московской област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667547" cy="5000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Человек! Может быть поздно!</a:t>
            </a:r>
            <a:endParaRPr lang="ru-RU" dirty="0"/>
          </a:p>
        </p:txBody>
      </p:sp>
      <p:pic>
        <p:nvPicPr>
          <p:cNvPr id="8194" name="Picture 2" descr="C:\Users\Администратор\Desktop\День Земли\Картинки\0_1ff08_98b03526_L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357430"/>
            <a:ext cx="4152900" cy="4286250"/>
          </a:xfrm>
          <a:prstGeom prst="rect">
            <a:avLst/>
          </a:prstGeom>
          <a:noFill/>
        </p:spPr>
      </p:pic>
      <p:pic>
        <p:nvPicPr>
          <p:cNvPr id="8195" name="Picture 3" descr="C:\Users\Администратор\Desktop\День Земли\Картинки\e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71" y="1643050"/>
            <a:ext cx="4612751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196</TotalTime>
  <Words>61</Words>
  <Application>Microsoft Office PowerPoint</Application>
  <PresentationFormat>Экран (4:3)</PresentationFormat>
  <Paragraphs>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Классный час «День Земли»</vt:lpstr>
      <vt:lpstr>Планета Земля – наш общий дом. Мы все с рожденья в нём живём!</vt:lpstr>
      <vt:lpstr>Слайд 3</vt:lpstr>
      <vt:lpstr>Слайд 4</vt:lpstr>
      <vt:lpstr>Слайд 5</vt:lpstr>
      <vt:lpstr>Человек!     Остановись!</vt:lpstr>
      <vt:lpstr>Человек!      Задумайся!</vt:lpstr>
      <vt:lpstr>Человек!       Оглянись вокруг!</vt:lpstr>
      <vt:lpstr>Человек! Может быть поздно!</vt:lpstr>
      <vt:lpstr>Пожары на нашей планете!</vt:lpstr>
      <vt:lpstr>Берегите лес от пожаров!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«День Земли»</dc:title>
  <dc:creator>Администратор</dc:creator>
  <cp:lastModifiedBy>Дмитрий Каленюк</cp:lastModifiedBy>
  <cp:revision>31</cp:revision>
  <dcterms:created xsi:type="dcterms:W3CDTF">2012-04-17T15:18:23Z</dcterms:created>
  <dcterms:modified xsi:type="dcterms:W3CDTF">2015-04-15T15:49:05Z</dcterms:modified>
</cp:coreProperties>
</file>