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68" r:id="rId3"/>
    <p:sldId id="270" r:id="rId4"/>
    <p:sldId id="257" r:id="rId5"/>
    <p:sldId id="271" r:id="rId6"/>
    <p:sldId id="258" r:id="rId7"/>
    <p:sldId id="259" r:id="rId8"/>
    <p:sldId id="260" r:id="rId9"/>
    <p:sldId id="272" r:id="rId10"/>
    <p:sldId id="273" r:id="rId11"/>
    <p:sldId id="261" r:id="rId12"/>
    <p:sldId id="262" r:id="rId13"/>
    <p:sldId id="263" r:id="rId14"/>
    <p:sldId id="264" r:id="rId15"/>
    <p:sldId id="265" r:id="rId16"/>
    <p:sldId id="266" r:id="rId17"/>
    <p:sldId id="274" r:id="rId18"/>
    <p:sldId id="267" r:id="rId19"/>
    <p:sldId id="26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4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210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64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795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293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047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850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843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245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498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20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23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40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8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50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72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69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1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87B019-EECC-4F12-A656-1344BEB1613E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6903BC-38C5-4F82-BFB7-F62DDF07E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4.jpg"/><Relationship Id="rId7" Type="http://schemas.openxmlformats.org/officeDocument/2006/relationships/image" Target="../media/image12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1.jpg"/><Relationship Id="rId7" Type="http://schemas.openxmlformats.org/officeDocument/2006/relationships/image" Target="../media/image1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1.jpg"/><Relationship Id="rId7" Type="http://schemas.openxmlformats.org/officeDocument/2006/relationships/image" Target="../media/image1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16.jpe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Сказки </a:t>
            </a:r>
            <a:r>
              <a:rPr lang="ru-RU" dirty="0" err="1" smtClean="0"/>
              <a:t>С.Маршака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Учитель-логопед МАДОУ </a:t>
            </a:r>
            <a:r>
              <a:rPr lang="ru-RU" dirty="0" err="1" smtClean="0"/>
              <a:t>Большеалексеевского</a:t>
            </a:r>
            <a:r>
              <a:rPr lang="ru-RU" dirty="0" smtClean="0"/>
              <a:t> д/с комбинированного вида «Калинка»</a:t>
            </a:r>
          </a:p>
          <a:p>
            <a:r>
              <a:rPr lang="ru-RU" dirty="0" smtClean="0"/>
              <a:t>Ступинского муниципального района</a:t>
            </a:r>
          </a:p>
          <a:p>
            <a:r>
              <a:rPr lang="ru-RU" dirty="0" err="1" smtClean="0"/>
              <a:t>Салащенко</a:t>
            </a:r>
            <a:r>
              <a:rPr lang="ru-RU" dirty="0" smtClean="0"/>
              <a:t> Елена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5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«Составь подписи к картинкам»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Цели</a:t>
            </a:r>
            <a:r>
              <a:rPr lang="ru-RU" dirty="0" smtClean="0"/>
              <a:t>: развитие зрительного внимания, восприятия, памяти; совершенствование навыка чтения: совершенствование синтаксической стороны речи (сложноподчинённые предложения)</a:t>
            </a:r>
          </a:p>
          <a:p>
            <a:r>
              <a:rPr lang="ru-RU" b="1" dirty="0" smtClean="0"/>
              <a:t>Описание. </a:t>
            </a:r>
          </a:p>
          <a:p>
            <a:r>
              <a:rPr lang="ru-RU" dirty="0" smtClean="0"/>
              <a:t>Из отдельных слов на карточках составить название сказки и поместить под соответствующую картинку.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81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69" y="694479"/>
            <a:ext cx="2298514" cy="30046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70" y="694479"/>
            <a:ext cx="2612213" cy="3270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26" y="2945080"/>
            <a:ext cx="2339570" cy="31725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557" y="2610982"/>
            <a:ext cx="2640113" cy="344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" t="10953" r="4112" b="11471"/>
          <a:stretch/>
        </p:blipFill>
        <p:spPr>
          <a:xfrm>
            <a:off x="2055173" y="763822"/>
            <a:ext cx="7991352" cy="5114464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21091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6" y="710510"/>
            <a:ext cx="3990109" cy="546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58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484" y="614294"/>
            <a:ext cx="4191989" cy="556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48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537" y="1047750"/>
            <a:ext cx="35909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1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911" y="1041422"/>
            <a:ext cx="3512993" cy="46050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39" y="1672576"/>
            <a:ext cx="3911621" cy="388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6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«Смотрите, кто пришёл!»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Цели</a:t>
            </a:r>
            <a:r>
              <a:rPr lang="ru-RU" dirty="0" smtClean="0"/>
              <a:t>: развитие зрительного восприятия и внимания; совершенствования грамматического строя речи (предложно-падежные конструкции).</a:t>
            </a:r>
          </a:p>
          <a:p>
            <a:r>
              <a:rPr lang="ru-RU" b="1" dirty="0" smtClean="0"/>
              <a:t>Описание.</a:t>
            </a:r>
          </a:p>
          <a:p>
            <a:r>
              <a:rPr lang="ru-RU" dirty="0" smtClean="0"/>
              <a:t>Назвать героев и сказать, из какой они сказки.</a:t>
            </a:r>
            <a:endParaRPr lang="ru-RU" dirty="0"/>
          </a:p>
          <a:p>
            <a:r>
              <a:rPr lang="ru-RU" dirty="0" smtClean="0"/>
              <a:t>По мере появления героев сказать, кто ещё пришёл.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9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437" y="1353787"/>
            <a:ext cx="1563254" cy="15632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5" t="13547" r="32680"/>
          <a:stretch/>
        </p:blipFill>
        <p:spPr>
          <a:xfrm>
            <a:off x="2208809" y="3420093"/>
            <a:ext cx="1744591" cy="19681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96" t="14740" r="20845"/>
          <a:stretch/>
        </p:blipFill>
        <p:spPr>
          <a:xfrm>
            <a:off x="6162846" y="1033153"/>
            <a:ext cx="1403034" cy="25444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7842" r="56707" b="7799"/>
          <a:stretch/>
        </p:blipFill>
        <p:spPr>
          <a:xfrm>
            <a:off x="8641278" y="1876301"/>
            <a:ext cx="1410454" cy="1816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12" r="66540"/>
          <a:stretch/>
        </p:blipFill>
        <p:spPr>
          <a:xfrm>
            <a:off x="7374119" y="4404177"/>
            <a:ext cx="2304310" cy="136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7" t="27987" r="45195"/>
          <a:stretch/>
        </p:blipFill>
        <p:spPr>
          <a:xfrm>
            <a:off x="3953400" y="1068356"/>
            <a:ext cx="1603169" cy="23517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5" t="12016" r="51541" b="7984"/>
          <a:stretch/>
        </p:blipFill>
        <p:spPr>
          <a:xfrm>
            <a:off x="5067160" y="3693226"/>
            <a:ext cx="1095686" cy="17656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64" y="1294326"/>
            <a:ext cx="1563254" cy="156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33333E-6 C 0.00795 0.00811 0.01706 0.01598 0.02097 0.02593 C 0.025 0.03704 0.02696 0.05 0.02904 0.06297 C 0.03099 0.07593 0.02904 0.08704 0.02696 0.09908 C 0.025 0.10996 0.02201 0.12199 0.01498 0.13195 C 0.00899 0.1419 -0.00104 0.15 -0.01198 0.15602 C -0.022 0.16204 -0.03398 0.16598 -0.04596 0.16806 C -0.05794 0.16991 -0.07005 0.16991 -0.08099 0.16806 C -0.09296 0.16598 -0.10403 0.16111 -0.11302 0.15301 C -0.122 0.14607 -0.12994 0.13704 -0.13398 0.12593 C -0.13906 0.11598 -0.14101 0.10209 -0.14101 0.09098 C -0.14205 0.0801 -0.14101 0.0669 -0.13593 0.05602 C -0.13099 0.04607 -0.122 0.03797 -0.11002 0.03403 C -0.09804 0.03102 -0.08593 0.03496 -0.07799 0.0419 C -0.07096 0.04908 -0.06601 0.05996 -0.06497 0.07292 C -0.06497 0.08611 -0.06601 0.09792 -0.07096 0.10811 C -0.07604 0.11806 -0.075 0.11991 -0.09505 0.13311 C -0.11302 0.14699 -0.13099 0.14306 -0.14205 0.14398 C -0.15299 0.14398 -0.16198 0.14005 -0.17304 0.13611 C -0.18502 0.13102 -0.19505 0.12199 -0.20195 0.11389 C -0.20898 0.10602 -0.21198 0.09607 -0.21601 0.0801 C -0.21901 0.06389 -0.21901 0.05602 -0.21901 0.04398 C -0.21901 0.03195 -0.21901 0.01991 -0.21901 0.00811 " pathEditMode="relative" rAng="0" ptsTypes="AAAAAAAAAAAAAAAAAAAAA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6" y="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29" y="901847"/>
            <a:ext cx="8360229" cy="484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5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«Узнай сказку»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Цели: </a:t>
            </a:r>
            <a:r>
              <a:rPr lang="ru-RU" dirty="0" smtClean="0"/>
              <a:t>развитие памяти, совершенствование грамматического строя речи(употребление существительных в косвенных падежах); автоматизация правильного произношения и дифференциация в свободной речевой деятельности всех поставленных ранее звуков.</a:t>
            </a:r>
            <a:endParaRPr lang="ru-RU" dirty="0"/>
          </a:p>
          <a:p>
            <a:r>
              <a:rPr lang="ru-RU" b="1" dirty="0" smtClean="0"/>
              <a:t>Описание.</a:t>
            </a:r>
          </a:p>
          <a:p>
            <a:r>
              <a:rPr lang="ru-RU" dirty="0" smtClean="0"/>
              <a:t>1. Вспомнить, из какой сказки Маршака эти герои.</a:t>
            </a:r>
          </a:p>
          <a:p>
            <a:r>
              <a:rPr lang="ru-RU" dirty="0" smtClean="0"/>
              <a:t>2. Расставить картинки в порядке появления героев.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619" y="681879"/>
            <a:ext cx="2344487" cy="2026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098" y="4060907"/>
            <a:ext cx="2686050" cy="2014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690" y="1695209"/>
            <a:ext cx="2553086" cy="1822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4" y="4060907"/>
            <a:ext cx="2699309" cy="1927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49" y="730189"/>
            <a:ext cx="2482603" cy="1772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403" y="2233520"/>
            <a:ext cx="2743860" cy="19590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405" y="4309105"/>
            <a:ext cx="2553855" cy="18234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164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«Кого не стало?»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Цели</a:t>
            </a:r>
            <a:r>
              <a:rPr lang="ru-RU" dirty="0" smtClean="0"/>
              <a:t>: развитие диалогической речи, зрительного внимания, восприятия, памяти; </a:t>
            </a:r>
            <a:r>
              <a:rPr lang="ru-RU" dirty="0"/>
              <a:t>автоматизация правильного произношения и дифференциация в свободной речевой деятельности всех поставленных ранее звуков.</a:t>
            </a:r>
          </a:p>
          <a:p>
            <a:r>
              <a:rPr lang="ru-RU" b="1" dirty="0" smtClean="0"/>
              <a:t>Описание.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Рассмотреть картинки и сказать, кого не стало.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1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0" y="676893"/>
            <a:ext cx="2139784" cy="16048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0" y="3811979"/>
            <a:ext cx="2394271" cy="17094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57" y="623453"/>
            <a:ext cx="2553855" cy="1823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521" y="676893"/>
            <a:ext cx="2494478" cy="17810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278" y="3515096"/>
            <a:ext cx="2527330" cy="18044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941" y="3728852"/>
            <a:ext cx="2510698" cy="17925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999" y="1814071"/>
            <a:ext cx="2496592" cy="215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7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03" y="546265"/>
            <a:ext cx="1712554" cy="1480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790" y="2026659"/>
            <a:ext cx="2313117" cy="16515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732" y="724395"/>
            <a:ext cx="2398705" cy="17126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206" y="2026659"/>
            <a:ext cx="2672608" cy="19081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7" y="3787254"/>
            <a:ext cx="2393125" cy="17948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013" y="3739294"/>
            <a:ext cx="2648193" cy="18907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091" y="3934856"/>
            <a:ext cx="2601356" cy="185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8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99" y="707208"/>
            <a:ext cx="2361457" cy="17710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165" y="2525803"/>
            <a:ext cx="2826717" cy="20182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191" y="4498778"/>
            <a:ext cx="2466319" cy="1760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07" y="4416656"/>
            <a:ext cx="2323649" cy="16967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361" y="707208"/>
            <a:ext cx="2610493" cy="18638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771" y="2481555"/>
            <a:ext cx="2710290" cy="1935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741" y="4334534"/>
            <a:ext cx="2696358" cy="192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1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«Звуковая чехарда»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Цели</a:t>
            </a:r>
            <a:r>
              <a:rPr lang="ru-RU" dirty="0" smtClean="0"/>
              <a:t>: развитие фонематических представлений, навыков звукового анализа и синтеза.</a:t>
            </a:r>
            <a:endParaRPr lang="ru-RU" dirty="0"/>
          </a:p>
          <a:p>
            <a:r>
              <a:rPr lang="ru-RU" b="1" dirty="0" smtClean="0"/>
              <a:t>Описание.</a:t>
            </a:r>
          </a:p>
          <a:p>
            <a:r>
              <a:rPr lang="ru-RU" dirty="0" smtClean="0"/>
              <a:t>1. Назвать героев сказки, в названиях которых содержится твёрдый согласный звук </a:t>
            </a:r>
            <a:r>
              <a:rPr lang="en-US" dirty="0" smtClean="0"/>
              <a:t>[</a:t>
            </a:r>
            <a:r>
              <a:rPr lang="ru-RU" dirty="0" smtClean="0"/>
              <a:t>Ш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В названиях кого из героев нет этого звука?</a:t>
            </a:r>
          </a:p>
          <a:p>
            <a:r>
              <a:rPr lang="ru-RU" dirty="0" smtClean="0"/>
              <a:t>3. Название кого из героев начинается с гласного звука?</a:t>
            </a:r>
          </a:p>
          <a:p>
            <a:r>
              <a:rPr lang="ru-RU" dirty="0" smtClean="0"/>
              <a:t>4. Название кого из героев сказки содержит два звука 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4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119</TotalTime>
  <Words>279</Words>
  <Application>Microsoft Office PowerPoint</Application>
  <PresentationFormat>Широкоэкранный</PresentationFormat>
  <Paragraphs>29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Garamond</vt:lpstr>
      <vt:lpstr>Натуральные материалы</vt:lpstr>
      <vt:lpstr>Сказки С.Маршака</vt:lpstr>
      <vt:lpstr>Презентация PowerPoint</vt:lpstr>
      <vt:lpstr>Упражнение «Узнай сказку»</vt:lpstr>
      <vt:lpstr>Презентация PowerPoint</vt:lpstr>
      <vt:lpstr>Упражнение «Кого не стало?»</vt:lpstr>
      <vt:lpstr>Презентация PowerPoint</vt:lpstr>
      <vt:lpstr>Презентация PowerPoint</vt:lpstr>
      <vt:lpstr>Презентация PowerPoint</vt:lpstr>
      <vt:lpstr>Игра «Звуковая чехарда»</vt:lpstr>
      <vt:lpstr>Упражнение «Составь подписи к картинкам»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«Смотрите, кто пришёл!»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Маршака</dc:title>
  <dc:creator>Home</dc:creator>
  <cp:lastModifiedBy>Home</cp:lastModifiedBy>
  <cp:revision>17</cp:revision>
  <dcterms:created xsi:type="dcterms:W3CDTF">2015-03-31T04:08:48Z</dcterms:created>
  <dcterms:modified xsi:type="dcterms:W3CDTF">2015-04-15T11:40:10Z</dcterms:modified>
</cp:coreProperties>
</file>