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70" r:id="rId5"/>
    <p:sldId id="271" r:id="rId6"/>
    <p:sldId id="272" r:id="rId7"/>
    <p:sldId id="274" r:id="rId8"/>
    <p:sldId id="275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76" r:id="rId19"/>
    <p:sldId id="268" r:id="rId20"/>
    <p:sldId id="26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88165D-2862-443D-9980-7974BE960D6F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83A7D3-5350-498F-8D99-EFA2DD1DEA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3A7D3-5350-498F-8D99-EFA2DD1DEAE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Заклю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3A7D3-5350-498F-8D99-EFA2DD1DEAE0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3A7D3-5350-498F-8D99-EFA2DD1DEAE0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baseline="0" dirty="0" smtClean="0"/>
          </a:p>
          <a:p>
            <a:pPr>
              <a:buFontTx/>
              <a:buChar char="-"/>
            </a:pPr>
            <a:endParaRPr lang="ru-RU" baseline="0" dirty="0" smtClean="0"/>
          </a:p>
          <a:p>
            <a:r>
              <a:rPr lang="ru-RU" baseline="0" dirty="0" smtClean="0"/>
              <a:t>-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3A7D3-5350-498F-8D99-EFA2DD1DEAE0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3A7D3-5350-498F-8D99-EFA2DD1DEAE0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3A7D3-5350-498F-8D99-EFA2DD1DEAE0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3A7D3-5350-498F-8D99-EFA2DD1DEAE0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Пр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3A7D3-5350-498F-8D99-EFA2DD1DEAE0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3A7D3-5350-498F-8D99-EFA2DD1DEAE0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3A7D3-5350-498F-8D99-EFA2DD1DEAE0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3A7D3-5350-498F-8D99-EFA2DD1DEAE0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559C7-8642-4B95-AB63-3DB58A1665AD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25B4A-DA3F-4C02-8A58-0F9065A9E4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559C7-8642-4B95-AB63-3DB58A1665AD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25B4A-DA3F-4C02-8A58-0F9065A9E4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559C7-8642-4B95-AB63-3DB58A1665AD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25B4A-DA3F-4C02-8A58-0F9065A9E4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559C7-8642-4B95-AB63-3DB58A1665AD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25B4A-DA3F-4C02-8A58-0F9065A9E4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559C7-8642-4B95-AB63-3DB58A1665AD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25B4A-DA3F-4C02-8A58-0F9065A9E4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559C7-8642-4B95-AB63-3DB58A1665AD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25B4A-DA3F-4C02-8A58-0F9065A9E4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559C7-8642-4B95-AB63-3DB58A1665AD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25B4A-DA3F-4C02-8A58-0F9065A9E4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559C7-8642-4B95-AB63-3DB58A1665AD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25B4A-DA3F-4C02-8A58-0F9065A9E4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559C7-8642-4B95-AB63-3DB58A1665AD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25B4A-DA3F-4C02-8A58-0F9065A9E4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559C7-8642-4B95-AB63-3DB58A1665AD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25B4A-DA3F-4C02-8A58-0F9065A9E4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559C7-8642-4B95-AB63-3DB58A1665AD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25B4A-DA3F-4C02-8A58-0F9065A9E4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1559C7-8642-4B95-AB63-3DB58A1665AD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25B4A-DA3F-4C02-8A58-0F9065A9E4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.pn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ds82.ru/doshkolnik/4348-.htm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работа\фоны для презентации\0b2e182eecf29fd551e18087524f2a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63688" y="2204864"/>
            <a:ext cx="597666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Информационно – </a:t>
            </a:r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компьютерных </a:t>
            </a:r>
            <a:r>
              <a:rPr lang="ru-RU" sz="3200" b="1" baseline="0" dirty="0" smtClean="0">
                <a:solidFill>
                  <a:srgbClr val="C00000"/>
                </a:solidFill>
                <a:latin typeface="Monotype Corsiva" pitchFamily="66" charset="0"/>
              </a:rPr>
              <a:t>технологии </a:t>
            </a:r>
            <a:r>
              <a:rPr lang="ru-RU" sz="3200" b="1" baseline="0" dirty="0" smtClean="0">
                <a:solidFill>
                  <a:srgbClr val="C00000"/>
                </a:solidFill>
                <a:latin typeface="Monotype Corsiva" pitchFamily="66" charset="0"/>
              </a:rPr>
              <a:t>в работе с детьми </a:t>
            </a:r>
            <a:r>
              <a:rPr lang="ru-RU" sz="3200" b="1" baseline="0" dirty="0" smtClean="0">
                <a:solidFill>
                  <a:srgbClr val="C00000"/>
                </a:solidFill>
                <a:latin typeface="Monotype Corsiva" pitchFamily="66" charset="0"/>
              </a:rPr>
              <a:t> старшего дошкольного возраста по </a:t>
            </a:r>
            <a:r>
              <a:rPr lang="ru-RU" sz="3200" b="1" baseline="0" dirty="0" smtClean="0">
                <a:solidFill>
                  <a:srgbClr val="C00000"/>
                </a:solidFill>
                <a:latin typeface="Monotype Corsiva" pitchFamily="66" charset="0"/>
              </a:rPr>
              <a:t>экологическому воспитанию</a:t>
            </a:r>
            <a:endParaRPr lang="ru-RU" sz="32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user\Рабочий стол\работа\фоны для презентации\0b2e182eecf29fd551e18087524f2a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102" name="Picture 6" descr="http://900igr.net/datas/biologija/Kormushki-dlja-ptits/0029-029-Podumaj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1412776"/>
            <a:ext cx="5040560" cy="381642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47664" y="5301208"/>
            <a:ext cx="52468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Правила игры: составить , кто чем питается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55776" y="836712"/>
            <a:ext cx="334469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>Игра «Кто </a:t>
            </a:r>
            <a:r>
              <a:rPr lang="ru-RU" sz="2000" b="1" baseline="0" dirty="0" smtClean="0">
                <a:solidFill>
                  <a:srgbClr val="C00000"/>
                </a:solidFill>
                <a:latin typeface="Monotype Corsiva" pitchFamily="66" charset="0"/>
              </a:rPr>
              <a:t> чем питается?»</a:t>
            </a:r>
            <a:endParaRPr lang="ru-RU" sz="2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user\Рабочий стол\работа\фоны для презентации\0b2e182eecf29fd551e18087524f2a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8" name="Picture 4" descr="http://www.cvetsakura.ru/uploads/posts/2010-11/1288881561_kto_gde_jive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1412776"/>
            <a:ext cx="5256584" cy="381642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051720" y="980728"/>
            <a:ext cx="41014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Игра «Кто где живет, что ест?»</a:t>
            </a:r>
            <a:endParaRPr lang="ru-RU" sz="2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75656" y="5229200"/>
            <a:ext cx="53823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Правила игры: определить кто где живет и что ест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user\Рабочий стол\работа\фоны для презентации\0b2e182eecf29fd551e18087524f2a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2" name="Picture 4" descr="http://www.babylessons.ru/wp-content/uploads/2010/01/babochk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1772816"/>
            <a:ext cx="4968552" cy="367240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339752" y="1124744"/>
            <a:ext cx="50405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Monotype Corsiva" pitchFamily="66" charset="0"/>
              </a:rPr>
              <a:t>Ребус «Угадай, кто и что здесь?»</a:t>
            </a:r>
            <a:endParaRPr lang="ru-RU" sz="2800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user\Рабочий стол\работа\фоны для презентации\0b2e182eecf29fd551e18087524f2a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99392"/>
            <a:ext cx="9144000" cy="6957392"/>
          </a:xfrm>
          <a:prstGeom prst="rect">
            <a:avLst/>
          </a:prstGeom>
          <a:noFill/>
        </p:spPr>
      </p:pic>
      <p:pic>
        <p:nvPicPr>
          <p:cNvPr id="8196" name="Picture 4" descr="http://www.games-mm.ru/userfiles/Image/good/photo_3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1700808"/>
            <a:ext cx="5472608" cy="3600400"/>
          </a:xfrm>
          <a:prstGeom prst="rect">
            <a:avLst/>
          </a:prstGeom>
          <a:noFill/>
        </p:spPr>
      </p:pic>
      <p:pic>
        <p:nvPicPr>
          <p:cNvPr id="8198" name="Picture 6" descr="http://image.goodvin.info/images/original/Dec2009/000000062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5656" y="2996952"/>
            <a:ext cx="1008112" cy="93610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67744" y="908720"/>
            <a:ext cx="49685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Мультимедийная игра «Собери</a:t>
            </a:r>
            <a:r>
              <a:rPr lang="ru-RU" sz="2400" b="1" baseline="0" dirty="0" smtClean="0">
                <a:solidFill>
                  <a:srgbClr val="C00000"/>
                </a:solidFill>
                <a:latin typeface="Monotype Corsiva" pitchFamily="66" charset="0"/>
              </a:rPr>
              <a:t> грибочки»</a:t>
            </a:r>
            <a:endParaRPr lang="ru-RU" sz="2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5301208"/>
            <a:ext cx="5526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Правила игра:</a:t>
            </a:r>
            <a:r>
              <a:rPr lang="ru-RU" baseline="0" dirty="0" smtClean="0">
                <a:latin typeface="Times New Roman" pitchFamily="18" charset="0"/>
                <a:cs typeface="Times New Roman" pitchFamily="18" charset="0"/>
              </a:rPr>
              <a:t> собрать в корзину только съедобные грибы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user\Рабочий стол\работа\фоны для презентации\0b2e182eecf29fd551e18087524f2a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222" name="Picture 6" descr="http://im6-tub-ru.yandex.net/i?id=809908284-08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4221088"/>
            <a:ext cx="2520280" cy="1788790"/>
          </a:xfrm>
          <a:prstGeom prst="rect">
            <a:avLst/>
          </a:prstGeom>
          <a:noFill/>
        </p:spPr>
      </p:pic>
      <p:pic>
        <p:nvPicPr>
          <p:cNvPr id="9224" name="Picture 8" descr="http://im8-tub-ru.yandex.net/i?id=384554524-04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3888" y="3284984"/>
            <a:ext cx="2448272" cy="1800200"/>
          </a:xfrm>
          <a:prstGeom prst="rect">
            <a:avLst/>
          </a:prstGeom>
          <a:noFill/>
        </p:spPr>
      </p:pic>
      <p:pic>
        <p:nvPicPr>
          <p:cNvPr id="9226" name="Picture 10" descr="http://im8-tub-ru.yandex.net/i?id=279455629-02-72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6136" y="1772816"/>
            <a:ext cx="1800200" cy="18002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043609" y="3645024"/>
            <a:ext cx="2520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Какая ягода бывает красной, черной, белой?</a:t>
            </a:r>
            <a:endParaRPr lang="ru-RU" sz="1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35896" y="2636912"/>
            <a:ext cx="22322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Дерево – символ нашей Родины</a:t>
            </a:r>
            <a:endParaRPr lang="ru-RU" sz="1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508104" y="908720"/>
            <a:ext cx="216024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по пню срубленного дерева</a:t>
            </a:r>
            <a:r>
              <a:rPr lang="ru-RU" sz="1400" b="1" baseline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узнать, сколько ему лет?</a:t>
            </a:r>
            <a:endParaRPr lang="ru-RU" sz="1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79712" y="1124744"/>
            <a:ext cx="36004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>Интересны для детей игры – викторины, они охотно отвечают на вопросы, которые сопровождаются</a:t>
            </a:r>
            <a:r>
              <a:rPr lang="ru-RU" sz="2000" b="1" baseline="0" dirty="0" smtClean="0">
                <a:solidFill>
                  <a:srgbClr val="C00000"/>
                </a:solidFill>
                <a:latin typeface="Monotype Corsiva" pitchFamily="66" charset="0"/>
              </a:rPr>
              <a:t> яркими картинками</a:t>
            </a:r>
            <a:endParaRPr lang="ru-RU" sz="2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user\Рабочий стол\работа\фоны для презентации\0b2e182eecf29fd551e18087524f2a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44" name="Picture 4" descr="http://im6-tub-ru.yandex.net/i?id=333671268-05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2492896"/>
            <a:ext cx="1944216" cy="1728192"/>
          </a:xfrm>
          <a:prstGeom prst="rect">
            <a:avLst/>
          </a:prstGeom>
          <a:noFill/>
        </p:spPr>
      </p:pic>
      <p:pic>
        <p:nvPicPr>
          <p:cNvPr id="10246" name="Picture 6" descr="http://im2-tub-ru.yandex.net/i?id=341192272-38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3212976"/>
            <a:ext cx="2088232" cy="1716782"/>
          </a:xfrm>
          <a:prstGeom prst="rect">
            <a:avLst/>
          </a:prstGeom>
          <a:noFill/>
        </p:spPr>
      </p:pic>
      <p:pic>
        <p:nvPicPr>
          <p:cNvPr id="10248" name="Picture 8" descr="http://im8-tub-ru.yandex.net/i?id=37399821-13-16f-44904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5976" y="1412776"/>
            <a:ext cx="1872208" cy="1440160"/>
          </a:xfrm>
          <a:prstGeom prst="rect">
            <a:avLst/>
          </a:prstGeom>
          <a:noFill/>
        </p:spPr>
      </p:pic>
      <p:pic>
        <p:nvPicPr>
          <p:cNvPr id="10250" name="Picture 10" descr="http://im3-tub-ru.yandex.net/i?id=178141432-25-72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87624" y="4293096"/>
            <a:ext cx="2016224" cy="1656184"/>
          </a:xfrm>
          <a:prstGeom prst="rect">
            <a:avLst/>
          </a:prstGeom>
          <a:noFill/>
        </p:spPr>
      </p:pic>
      <p:pic>
        <p:nvPicPr>
          <p:cNvPr id="10252" name="Picture 12" descr="http://im3-tub-ru.yandex.net/i?id=419273644-62-72&amp;n=1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56176" y="764704"/>
            <a:ext cx="1872208" cy="158417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195736" y="836712"/>
            <a:ext cx="388843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Загадывание</a:t>
            </a:r>
            <a:r>
              <a:rPr lang="ru-RU" sz="4000" b="1" baseline="0" dirty="0" smtClean="0">
                <a:solidFill>
                  <a:srgbClr val="C00000"/>
                </a:solidFill>
                <a:latin typeface="Monotype Corsiva" pitchFamily="66" charset="0"/>
              </a:rPr>
              <a:t> загадок</a:t>
            </a:r>
            <a:endParaRPr lang="ru-RU" sz="4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user\Рабочий стол\работа\фоны для презентации\0b2e182eecf29fd551e18087524f2a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268" name="Picture 4" descr="http://im4-tub-ru.yandex.net/i?id=589960748-20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3429000"/>
            <a:ext cx="1736204" cy="2016224"/>
          </a:xfrm>
          <a:prstGeom prst="rect">
            <a:avLst/>
          </a:prstGeom>
          <a:noFill/>
        </p:spPr>
      </p:pic>
      <p:pic>
        <p:nvPicPr>
          <p:cNvPr id="11270" name="Picture 6" descr="http://im7-tub-ru.yandex.net/i?id=441148970-70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47664" y="3573016"/>
            <a:ext cx="2376264" cy="222083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788024" y="1484784"/>
            <a:ext cx="273630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Прижать ладони тыльными сторонами друг к</a:t>
            </a:r>
            <a:r>
              <a:rPr lang="ru-RU" sz="1600" baseline="0" dirty="0" smtClean="0">
                <a:latin typeface="Times New Roman" pitchFamily="18" charset="0"/>
                <a:cs typeface="Times New Roman" pitchFamily="18" charset="0"/>
              </a:rPr>
              <a:t> другу, ладони с прямыми пальцами совершают легкие движения в запястьях – «бабочка летит» , руки скрестить в запястьях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1052736"/>
            <a:ext cx="25922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Monotype Corsiva" pitchFamily="66" charset="0"/>
              </a:rPr>
              <a:t>Упражнение «Бабочка»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03648" y="2348880"/>
            <a:ext cx="324036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Упражнение «Зайчик»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Указательный и средний пальцы выпрямленные, остальные сжать в кулак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195736" y="980728"/>
            <a:ext cx="23042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Пальчиковая гимнастика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user\Рабочий стол\работа\фоны для презентации\0b2e182eecf29fd551e18087524f2a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Picture 2" descr="C:\Documents and Settings\user\Рабочий стол\работа\фоны для презентации\0b2e182eecf29fd551e18087524f2a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9144000" cy="68580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123728" y="836712"/>
            <a:ext cx="3600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Упражнения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для расслабления глаз</a:t>
            </a:r>
            <a:endParaRPr lang="ru-RU" sz="32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13" name="Picture 4" descr="http://zreni.ru/uploads/posts/2011-04/thumbs/1302599586_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3645024"/>
            <a:ext cx="2448272" cy="2232248"/>
          </a:xfrm>
          <a:prstGeom prst="rect">
            <a:avLst/>
          </a:prstGeom>
          <a:noFill/>
        </p:spPr>
      </p:pic>
      <p:pic>
        <p:nvPicPr>
          <p:cNvPr id="14" name="Picture 8" descr="http://zreni.ru/uploads/posts/2011-04/thumbs/1302599551_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2636912"/>
            <a:ext cx="2448272" cy="2304256"/>
          </a:xfrm>
          <a:prstGeom prst="rect">
            <a:avLst/>
          </a:prstGeom>
          <a:noFill/>
        </p:spPr>
      </p:pic>
      <p:pic>
        <p:nvPicPr>
          <p:cNvPr id="15" name="Picture 10" descr="http://zreni.ru/uploads/posts/2011-04/thumbs/1302599565_1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1340768"/>
            <a:ext cx="2304256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J:\фоны для презентации\0b2e182eecf29fd551e18087524f2a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90656"/>
          </a:xfrm>
          <a:prstGeom prst="rect">
            <a:avLst/>
          </a:prstGeom>
          <a:noFill/>
        </p:spPr>
      </p:pic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1763688" y="840377"/>
            <a:ext cx="5220072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cs typeface="Times New Roman" pitchFamily="18" charset="0"/>
              </a:rPr>
              <a:t>Для развития бинокулярного, стереоскопического зрения используется игра «Путаница».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Ребенку показывают изображение картины с различными наложениями друг на друга овощами, предметами. Просят ребенка назвать, какие предметы нарисованы и какого они цвета.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4" name="Picture 4" descr="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996952"/>
            <a:ext cx="2973710" cy="2016224"/>
          </a:xfrm>
          <a:prstGeom prst="rect">
            <a:avLst/>
          </a:prstGeom>
          <a:noFill/>
        </p:spPr>
      </p:pic>
      <p:pic>
        <p:nvPicPr>
          <p:cNvPr id="46085" name="Picture 5" descr="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2276872"/>
            <a:ext cx="2808312" cy="198881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259632" y="5301208"/>
            <a:ext cx="31683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Назовите справа овощи, которые спрятались в путанице.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 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27984" y="4437112"/>
            <a:ext cx="243001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Назовите предметы, которые спрятались в чайнике.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 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J:\фоны для презентации\0b2e182eecf29fd551e18087524f2a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101408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2286000" y="1124745"/>
            <a:ext cx="457200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Заключение: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Мультимедийные</a:t>
            </a:r>
            <a:r>
              <a:rPr lang="ru-RU" sz="2000" baseline="0" dirty="0" smtClean="0">
                <a:latin typeface="Times New Roman" pitchFamily="18" charset="0"/>
                <a:cs typeface="Times New Roman" pitchFamily="18" charset="0"/>
              </a:rPr>
              <a:t>  экологические игры облегчают понимание и запоминание информации, так как компьютерные технологии подключают не только слуховую, визуальную, моторную, но и эмоциональную память.</a:t>
            </a:r>
          </a:p>
          <a:p>
            <a:pPr algn="just"/>
            <a:r>
              <a:rPr lang="ru-RU" sz="2000" baseline="0" dirty="0" smtClean="0">
                <a:latin typeface="Times New Roman" pitchFamily="18" charset="0"/>
                <a:cs typeface="Times New Roman" pitchFamily="18" charset="0"/>
              </a:rPr>
              <a:t>Использование мультимедийных игр позволяет организовать нетрадиционный подход к воспитанию экологической культуры, повысить творческую и познавательную активность дошкольников в процессе обучения.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Рабочий стол\работа\фоны для презентации\0b2e182eecf29fd551e18087524f2a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3408"/>
            <a:ext cx="9251504" cy="7245424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187624" y="1055333"/>
            <a:ext cx="6120680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i="1" dirty="0" smtClean="0">
                <a:solidFill>
                  <a:srgbClr val="C0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Способность усваивать новые</a:t>
            </a:r>
            <a:r>
              <a:rPr kumimoji="0" lang="ru-RU" sz="3600" b="1" i="1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факты обратно пропорциональна возрасту» (Глен Дома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н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)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2055" name="Picture 7" descr="http://ds47-ros.edu.yar.ru/kartinki_i_otdelnie_foto/kartinki/1_w402_h41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3068960"/>
            <a:ext cx="3096344" cy="2952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J:\фоны для презентации\0b2e182eecf29fd551e18087524f2a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5856" name="Picture 16" descr="http://anyamashka.ru/_ph/44/2/622734717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764704"/>
            <a:ext cx="4824536" cy="4320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user\Рабочий стол\работа\фоны для презентации\0b2e182eecf29fd551e18087524f2a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1700808"/>
            <a:ext cx="4572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отличие от обычных </a:t>
            </a:r>
            <a:r>
              <a:rPr lang="ru-RU" sz="1600" u="sng" dirty="0">
                <a:latin typeface="Times New Roman" pitchFamily="18" charset="0"/>
                <a:cs typeface="Times New Roman" pitchFamily="18" charset="0"/>
                <a:hlinkClick r:id="rId3"/>
              </a:rPr>
              <a:t>технических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средств обучения информационно-коммуникационные технологии позволяют не только насытить ребенка большим количеством готовых, строго отобранных, соответствующим образом организованных знаний, но и развивать интеллектуальные, творческие способности, и что очень актуально в дошкольном детстве – умение самостоятельно приобретать новые знания.</a:t>
            </a:r>
          </a:p>
        </p:txBody>
      </p:sp>
      <p:pic>
        <p:nvPicPr>
          <p:cNvPr id="3076" name="Picture 4" descr="http://im4-tub-ru.yandex.net/i?id=338549423-20-72&amp;n=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4005064"/>
            <a:ext cx="2520280" cy="178879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980729"/>
            <a:ext cx="457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C00000"/>
                </a:solidFill>
                <a:latin typeface="Monotype Corsiva" pitchFamily="66" charset="0"/>
              </a:rPr>
              <a:t>Значение использования ИКТ в процессе развития дошкольников</a:t>
            </a:r>
            <a:endParaRPr lang="ru-RU" sz="2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J:\фоны для презентации\0b2e182eecf29fd551e18087524f2a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835696" y="1268760"/>
            <a:ext cx="5256584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Медиаобразовательные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средства позволяют воспринимать информацию на качественно новом уровне, что значительно повышает познавательную активность ребенка. Занятия с использованием компьютера проводятся при обязательном соблюдении условий для сбережения здоровья ребенка, т.е. соблюдение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СанПиНов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 использование современных версий моделей ПК, работа с компьютером на одном занятии в течение короткого времени (5-10 мин.) и не более двух раз в неделю (индивидуально, в зависимости от возраста ребенка, особенностей его нервной системы), проведение до начала занятия и после гимнастики для глаз. Помимо того, обязательным является включение в занятия игр, направленных на профилактику нарушений зрения и отработку зрительно-пространственных отношен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ий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J:\фоны для презентации\0b2e182eecf29fd551e18087524f2a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6858000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2123728" y="2402653"/>
            <a:ext cx="518457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620688"/>
            <a:ext cx="4572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Как же использовать компьютерные технологии в работе с дошкольниками?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Необходимо создать информационную базу данных - самостоятельный поиск, обмен опытом, использование энциклопедий и развивающих дидактических игр, имеющих лицензию.</a:t>
            </a: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Классифицировать по разделам: животные, птицы, насекомые, рыбы, растения, неживая природа и другие.</a:t>
            </a: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Обработать, усовершенствовать, тщательно анализировать.</a:t>
            </a: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Использовать полученную информацию в работе.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5" descr="http://im7-tub-ru.yandex.net/i?id=40336989-54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3501008"/>
            <a:ext cx="3096344" cy="2160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J:\фоны для презентации\0b2e182eecf29fd551e18087524f2a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86000" y="980728"/>
            <a:ext cx="457200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Непосредственно - образовательная деятельность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процессе которого дети приобретают, сведения о многообразии конкретных явлений природы, знакомятся с ними первично, уместно использовать слайды с изображением живой и неживой природы, видеоклипы. Они способствуют формированию представлений о предметах и явлениях окружающей среды, умению анализировать, сравнивать, составлять модель, выделять характерные признаки в растениях и животных.  Постановка проблемы в составление пищевых цепочек, экологических пирамид с использованием слайдов, анимационных рисунков заставляет детей самостоятельно искать решения, которые помогают им выявить и понять причину связи между растениями, животными и внешней средой, с которой они неразрывно связаны благодаря своим потребностям</a:t>
            </a:r>
            <a:endParaRPr lang="ru-RU" sz="1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J:\фоны для презентации\0b2e182eecf29fd551e18087524f2a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1196752"/>
            <a:ext cx="457200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Эффективность использования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компьютерных технологий на занятиях в основном происходит за счет наглядности, но это только начало. Педагогика нового века должна учитывать новые тенденции. Она должна обратить внимание на то, что общество становится все более информационным и на передний край выходят новые явления и понятия. Одним из них является информационная культура человека.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J:\фоны для презентации\0b2e182eecf29fd551e18087524f2a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1340768"/>
            <a:ext cx="45720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Собирание информации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классифицирование и обработка ее, развивает исследовательскую деятельность педагога, повышает информационную культуру, а в последствии освобождает педагога от лишних трудозатрат.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user\Рабочий стол\работа\фоны для презентации\0b2e182eecf29fd551e18087524f2a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52520" cy="6858000"/>
          </a:xfrm>
          <a:prstGeom prst="rect">
            <a:avLst/>
          </a:prstGeom>
          <a:noFill/>
        </p:spPr>
      </p:pic>
      <p:pic>
        <p:nvPicPr>
          <p:cNvPr id="5124" name="Picture 4" descr="http://vplaksina.narod.ru/images/pic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99792" y="3861048"/>
            <a:ext cx="2286000" cy="208823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835696" y="1052736"/>
            <a:ext cx="568863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процессе формирования экологической</a:t>
            </a:r>
            <a:r>
              <a:rPr lang="ru-RU" sz="1600" b="1" baseline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культуры дошкольников средствами  игровой деятельности через ИКТ были поставлены и решались следующие задачи: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baseline="0" dirty="0" smtClean="0">
                <a:latin typeface="Times New Roman" pitchFamily="18" charset="0"/>
                <a:cs typeface="Times New Roman" pitchFamily="18" charset="0"/>
              </a:rPr>
              <a:t>Сформировать представления о домашних и диких животных, птицах их месте обитания, пищи;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baseline="0" dirty="0" smtClean="0">
                <a:latin typeface="Times New Roman" pitchFamily="18" charset="0"/>
                <a:cs typeface="Times New Roman" pitchFamily="18" charset="0"/>
              </a:rPr>
              <a:t>Сформировать представления о растительном мире(деревья, кустарники, цветы, ягоды, грибы – их названия, строение, месте произрастания);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baseline="0" dirty="0" smtClean="0">
                <a:latin typeface="Times New Roman" pitchFamily="18" charset="0"/>
                <a:cs typeface="Times New Roman" pitchFamily="18" charset="0"/>
              </a:rPr>
              <a:t>Прививать интерес к окружающей природе, способность любоваться её красотой;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baseline="0" dirty="0" smtClean="0">
                <a:latin typeface="Times New Roman" pitchFamily="18" charset="0"/>
                <a:cs typeface="Times New Roman" pitchFamily="18" charset="0"/>
              </a:rPr>
              <a:t>Учить бережно относиться к растениям и животным.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708</Words>
  <Application>Microsoft Office PowerPoint</Application>
  <PresentationFormat>Экран (4:3)</PresentationFormat>
  <Paragraphs>64</Paragraphs>
  <Slides>20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Hook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Astor</dc:creator>
  <cp:lastModifiedBy>777</cp:lastModifiedBy>
  <cp:revision>43</cp:revision>
  <dcterms:created xsi:type="dcterms:W3CDTF">2012-12-09T07:47:57Z</dcterms:created>
  <dcterms:modified xsi:type="dcterms:W3CDTF">2015-04-15T07:23:37Z</dcterms:modified>
</cp:coreProperties>
</file>