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9" r:id="rId4"/>
    <p:sldId id="260" r:id="rId5"/>
    <p:sldId id="261" r:id="rId6"/>
    <p:sldId id="263" r:id="rId7"/>
    <p:sldId id="264" r:id="rId8"/>
    <p:sldId id="271" r:id="rId9"/>
    <p:sldId id="267" r:id="rId10"/>
    <p:sldId id="258" r:id="rId11"/>
    <p:sldId id="266" r:id="rId12"/>
    <p:sldId id="270" r:id="rId13"/>
    <p:sldId id="265" r:id="rId14"/>
    <p:sldId id="269" r:id="rId15"/>
    <p:sldId id="273" r:id="rId16"/>
    <p:sldId id="272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CF35B-DB8E-4243-AFD2-F90D258CABBA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9C8BA-8B86-423B-AD05-E3EB0F3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les1945.ru/img/202665_origina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79"/>
            <a:ext cx="9144000" cy="5472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764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вот настал тот светлый майский день, когда советский солдат, советский народ смог сказать: «Враг – разбит, Победа- за Нами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исчезнет в нашей памяти гордость за Великую Победу и память о страшной цене, которую за нее заплатил наш народ.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2915816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Прошла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война, прошла отрада,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боль взывает к людям: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"Давайте, люди, никогда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 этом не забудем.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память верную о ней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Хранят, об этой муке,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дети нынешних детей,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наших внуков внуки.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les1945.ru/img/vet_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7" y="620688"/>
            <a:ext cx="622818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gpw-65.ru/images/stories/den-pobedy-may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infourok.ru/images/doc/51/63742/640/img2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s://encrypted-tbn1.gstatic.com/images?q=tbn:ANd9GcTbQFnQhOKITsgsuZE_3y35f4meDJseE51iagPxxQ5Co65lqWkKdw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396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encrypted-tbn3.gstatic.com/images?q=tbn:ANd9GcS3ek1R36p3emPwwe5fYwDLYYyvvnfV3i6F7zAMmxH7XQd0mFzc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9" y="0"/>
            <a:ext cx="486003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les1945.ru/img/vet_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435597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uchportal.ru/_ld/83/2195208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409950"/>
            <a:ext cx="4788024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Я не напрасно беспокоюсь, Чтоб не забылась та война, Ведь эта память – наша ..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uchportal.ru/_ld/98/866647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rosniva.ru/ardzon/files/fevralya-gimena-pobedi-276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bibnout.ru/wp-content/uploads/2013/05/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61561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156176" y="1628800"/>
            <a:ext cx="2987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не будет войны никогда!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спокойные спят города.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сирены пронзительный вой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звучит над моей головой.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712968" cy="165618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мая мы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празднуем Победу над фашистской Германией. Долгими,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суровыми были для нашего народа 4 года войны, 1418 дней, труден был путь к Победе.</a:t>
            </a:r>
          </a:p>
          <a:p>
            <a:r>
              <a:rPr lang="ru-RU" dirty="0"/>
              <a:t> </a:t>
            </a:r>
          </a:p>
        </p:txBody>
      </p:sp>
      <p:pic>
        <p:nvPicPr>
          <p:cNvPr id="5" name="Рисунок 4" descr="http://infourok.ru/images/doc/51/63742/640/img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voxdocx.com/wp-content/uploads/2013/01/pobeda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547260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652120" y="260648"/>
            <a:ext cx="3240360" cy="62646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Война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всегда начинается внезапно, хотя спустя поколение для историков она покажется неизбежной. В 1941 году началась самая страшная, самая близкая, самая дорогая — Великая Отечественная война. Говорят, без огромных потерь нацистов было не остановить….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http://infourok.ru/images/doc/51/63742/640/img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349188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«Вставай, страна огромная!» звучало призывом для всех: и для солдат, которые встали в строй, и для женщин, детей, которые остались в тылу! Если бы удалось найти такие весы, чтобы на одну чашу можно было положить военный подвиг наших солдат, а на другую - трудовой подвиг наших женщин, то чаши этих весов стояли бы вровень, как стояли, не дрогнув, под военной грозой в одном строю с мужьями и сыновьями героические женщины, матери!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uchportal.ru/_ld/517/71641256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0"/>
            <a:ext cx="56521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2890664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Всё с мест своих сошло когда-то,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Переменилось в смертный бег,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жизнью русского солдата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Спасён был каждый человек.</a:t>
            </a:r>
          </a:p>
          <a:p>
            <a:endParaRPr lang="ru-RU" dirty="0"/>
          </a:p>
        </p:txBody>
      </p:sp>
      <p:pic>
        <p:nvPicPr>
          <p:cNvPr id="4" name="Рисунок 3" descr="http://voxdocx.com/wp-content/uploads/2013/01/pobeda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0040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Всё с мест своих сошло когда-то,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Переменилось в смертный бег,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жизнью русского солдата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Спасён был каждый человек.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84168" y="908720"/>
            <a:ext cx="3059832" cy="59492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http://les1945.ru/img/msc_wa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96136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96136" y="1628800"/>
            <a:ext cx="3347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Немеркнущая слава предков и гордость за их ратные свершения объединила и сплотила народы нашей страны в Великой Отечественной войне 1941-1945 годов,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вдохновила их на подвиги как на фронте борьбы с немецко-фашистскими захватчиками, так и в тылу. Боевой и трудовой героизм в годы войны носил поистине массовый характер.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mediasubs.ru/group/uploads/mi/mir-iskusstva-tvorchestva-i-krasotyi/image/1421808052-699612-1057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4860031" cy="4869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horde.me/uploads/posts/50f9a1756ea3b2.334079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140968"/>
            <a:ext cx="4644008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3.gstatic.com/images?q=tbn:ANd9GcTbUQIYjtGz0abpAE7SX5mRgpS-0fUnHfoBVczLR6dtz9BYYpm1Rw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84975" cy="640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306</Words>
  <Application>Microsoft Office PowerPoint</Application>
  <PresentationFormat>Экран (4:3)</PresentationFormat>
  <Paragraphs>23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</dc:creator>
  <cp:lastModifiedBy>Ел</cp:lastModifiedBy>
  <cp:revision>7</cp:revision>
  <dcterms:created xsi:type="dcterms:W3CDTF">2015-04-05T18:41:24Z</dcterms:created>
  <dcterms:modified xsi:type="dcterms:W3CDTF">2015-04-07T17:24:36Z</dcterms:modified>
</cp:coreProperties>
</file>