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57" r:id="rId3"/>
    <p:sldId id="258" r:id="rId4"/>
    <p:sldId id="259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8" r:id="rId15"/>
    <p:sldId id="277" r:id="rId16"/>
    <p:sldId id="276" r:id="rId1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44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3D45DF-C706-4F74-B482-03193DC23547}" type="datetimeFigureOut">
              <a:rPr lang="ru-RU" smtClean="0"/>
              <a:t>13.04.2015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ABD98E-4AC8-4CD1-96EC-EAD25B3C7D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54963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3D45DF-C706-4F74-B482-03193DC23547}" type="datetimeFigureOut">
              <a:rPr lang="ru-RU" smtClean="0"/>
              <a:t>13.04.2015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ABD98E-4AC8-4CD1-96EC-EAD25B3C7D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5655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3D45DF-C706-4F74-B482-03193DC23547}" type="datetimeFigureOut">
              <a:rPr lang="ru-RU" smtClean="0"/>
              <a:t>13.04.2015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ABD98E-4AC8-4CD1-96EC-EAD25B3C7D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05334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3D45DF-C706-4F74-B482-03193DC23547}" type="datetimeFigureOut">
              <a:rPr lang="ru-RU" smtClean="0"/>
              <a:t>13.04.2015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ABD98E-4AC8-4CD1-96EC-EAD25B3C7D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75573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3D45DF-C706-4F74-B482-03193DC23547}" type="datetimeFigureOut">
              <a:rPr lang="ru-RU" smtClean="0"/>
              <a:t>13.04.2015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ABD98E-4AC8-4CD1-96EC-EAD25B3C7D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23145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3D45DF-C706-4F74-B482-03193DC23547}" type="datetimeFigureOut">
              <a:rPr lang="ru-RU" smtClean="0"/>
              <a:t>13.04.2015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ABD98E-4AC8-4CD1-96EC-EAD25B3C7D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41691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3D45DF-C706-4F74-B482-03193DC23547}" type="datetimeFigureOut">
              <a:rPr lang="ru-RU" smtClean="0"/>
              <a:t>13.04.2015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ABD98E-4AC8-4CD1-96EC-EAD25B3C7D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99688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3D45DF-C706-4F74-B482-03193DC23547}" type="datetimeFigureOut">
              <a:rPr lang="ru-RU" smtClean="0"/>
              <a:t>13.04.2015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ABD98E-4AC8-4CD1-96EC-EAD25B3C7D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25942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3D45DF-C706-4F74-B482-03193DC23547}" type="datetimeFigureOut">
              <a:rPr lang="ru-RU" smtClean="0"/>
              <a:t>13.04.2015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ABD98E-4AC8-4CD1-96EC-EAD25B3C7D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48865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3D45DF-C706-4F74-B482-03193DC23547}" type="datetimeFigureOut">
              <a:rPr lang="ru-RU" smtClean="0"/>
              <a:t>13.04.2015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ABD98E-4AC8-4CD1-96EC-EAD25B3C7D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48101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3D45DF-C706-4F74-B482-03193DC23547}" type="datetimeFigureOut">
              <a:rPr lang="ru-RU" smtClean="0"/>
              <a:t>13.04.2015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ABD98E-4AC8-4CD1-96EC-EAD25B3C7D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5248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3D45DF-C706-4F74-B482-03193DC23547}" type="datetimeFigureOut">
              <a:rPr lang="ru-RU" smtClean="0"/>
              <a:t>13.04.2015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ABD98E-4AC8-4CD1-96EC-EAD25B3C7D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19308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3220"/>
            <a:ext cx="12192000" cy="6858000"/>
          </a:xfrm>
          <a:prstGeom prst="rect">
            <a:avLst/>
          </a:prstGeom>
        </p:spPr>
      </p:pic>
      <p:pic>
        <p:nvPicPr>
          <p:cNvPr id="11" name="Рисунок 10" descr="http://cs14115.vk.me/c7006/v7006042/ed65/7nQZ2wboOLQ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2962" y="228600"/>
            <a:ext cx="9012261" cy="640723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50826767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" name="Рисунок 2" descr="http://cs14115.vk.me/c7006/v7006042/eda4/67jqlY09bKo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4856" y="170645"/>
            <a:ext cx="9946783" cy="651670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38698048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" name="Рисунок 2" descr="http://cs14115.vk.me/c7006/v7006042/edab/I-vcPE4GZ6k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3341" y="141668"/>
            <a:ext cx="9942490" cy="659398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58343801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" name="Рисунок 2" descr="http://cs14115.vk.me/c7006/v7006042/edb2/noNrNNS9cU0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4856" y="167426"/>
            <a:ext cx="9813702" cy="655534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43457944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" name="Рисунок 2" descr="http://cs14115.vk.me/c7006/v7006042/edb9/moZr1e80gjY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3341" y="115910"/>
            <a:ext cx="9890974" cy="660686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03574515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" name="Рисунок 2" descr="http://cs14115.vk.me/c7006/v7006042/edc0/dkb1vZPGKxw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2710" y="119130"/>
            <a:ext cx="9826580" cy="661974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15555181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4" name="Рисунок 3" descr="http://cs14115.vk.me/c7006/v7006042/edc7/MZanW19ik9A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7735" y="141668"/>
            <a:ext cx="9916733" cy="654246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3280664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4" name="Рисунок 3" descr="http://cs14115.vk.me/c7006/v7006042/edce/_q9DwItOiHc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6220" y="154546"/>
            <a:ext cx="9968248" cy="656822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7908455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" name="Рисунок 2" descr="http://cs14115.vk.me/c7006/v7006042/ed6c/iVGzNa3--jI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5972" y="177084"/>
            <a:ext cx="8500056" cy="650383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3835528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9" name="Рисунок 8" descr="http://cs14115.vk.me/c7006/v7006042/ed73/ceHUFyqyoHM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4124" y="215722"/>
            <a:ext cx="9843752" cy="642655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839035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" name="Рисунок 2" descr="http://cs14115.vk.me/c7006/v7006042/ed7a/9pMMJslHVE4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1825" y="268846"/>
            <a:ext cx="10028349" cy="632030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385766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" name="Рисунок 2" descr="http://cs14115.vk.me/c7006/v7006042/ed81/pH2dGh5p2kY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7982" y="183524"/>
            <a:ext cx="9716036" cy="649095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1453205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0152" y="0"/>
            <a:ext cx="12282152" cy="6858000"/>
          </a:xfrm>
          <a:prstGeom prst="rect">
            <a:avLst/>
          </a:prstGeom>
        </p:spPr>
      </p:pic>
      <p:pic>
        <p:nvPicPr>
          <p:cNvPr id="3" name="Рисунок 2" descr="http://cs14115.vk.me/c7006/v7006042/ed88/rmIUDmQVqfk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6952" y="215721"/>
            <a:ext cx="9787944" cy="642655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63797389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" name="Рисунок 2" descr="http://cs14115.vk.me/c7006/v7006042/ed8f/TLd-l359JjU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5436" y="202842"/>
            <a:ext cx="9981127" cy="645231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84466100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" name="Рисунок 2" descr="http://cs14115.vk.me/c7006/v7006042/ed96/EEl24PsDpN4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3341" y="167425"/>
            <a:ext cx="9839459" cy="649095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03276805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  <p:pic>
        <p:nvPicPr>
          <p:cNvPr id="3" name="Рисунок 2" descr="http://cs14115.vk.me/c7006/v7006042/ed96/EEl24PsDpN4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2027" y="177085"/>
            <a:ext cx="9787944" cy="650383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7226619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44</TotalTime>
  <Words>0</Words>
  <Application>Microsoft Office PowerPoint</Application>
  <PresentationFormat>Широкоэкранный</PresentationFormat>
  <Paragraphs>0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0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людмила шепырева</dc:creator>
  <cp:lastModifiedBy>людмила шепырева</cp:lastModifiedBy>
  <cp:revision>6</cp:revision>
  <dcterms:created xsi:type="dcterms:W3CDTF">2015-04-13T19:27:38Z</dcterms:created>
  <dcterms:modified xsi:type="dcterms:W3CDTF">2015-04-13T20:11:42Z</dcterms:modified>
</cp:coreProperties>
</file>