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71" r:id="rId14"/>
    <p:sldId id="272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87E8BB-C7B2-4691-BAD0-AC42449295A3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A0E529-D5A9-4150-B13C-C2466D16712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7992000" cy="154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Педагогический проект:</a:t>
            </a:r>
            <a:br>
              <a:rPr lang="ru-RU" dirty="0" smtClean="0"/>
            </a:br>
            <a:r>
              <a:rPr lang="ru-RU" dirty="0" smtClean="0"/>
              <a:t>«Юные защитники природы»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Выполнили: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Дмитриева И. 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Токмакова В. Н.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84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Физкультурная минутка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5" y="1600215"/>
            <a:ext cx="2098548" cy="235291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66" y="1600215"/>
            <a:ext cx="2075231" cy="2326774"/>
          </a:xfrm>
        </p:spPr>
      </p:pic>
    </p:spTree>
    <p:extLst>
      <p:ext uri="{BB962C8B-B14F-4D97-AF65-F5344CB8AC3E}">
        <p14:creationId xmlns:p14="http://schemas.microsoft.com/office/powerpoint/2010/main" val="1239775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Пальчиковая гимнастика (после прогулки)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4" y="1556809"/>
            <a:ext cx="2075231" cy="22897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3" y="1556809"/>
            <a:ext cx="2098548" cy="2315510"/>
          </a:xfrm>
        </p:spPr>
      </p:pic>
    </p:spTree>
    <p:extLst>
      <p:ext uri="{BB962C8B-B14F-4D97-AF65-F5344CB8AC3E}">
        <p14:creationId xmlns:p14="http://schemas.microsoft.com/office/powerpoint/2010/main" val="343661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Практическая часть: уход за комнатными растениями по схеме (2 половина дня)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3" y="1740023"/>
            <a:ext cx="2098548" cy="220703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3" y="1777413"/>
            <a:ext cx="2098548" cy="2165882"/>
          </a:xfrm>
        </p:spPr>
      </p:pic>
    </p:spTree>
    <p:extLst>
      <p:ext uri="{BB962C8B-B14F-4D97-AF65-F5344CB8AC3E}">
        <p14:creationId xmlns:p14="http://schemas.microsoft.com/office/powerpoint/2010/main" val="21340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Уход за комнатными растениями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3" y="1628819"/>
            <a:ext cx="2098548" cy="22818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3" y="1628819"/>
            <a:ext cx="2098548" cy="2281844"/>
          </a:xfrm>
        </p:spPr>
      </p:pic>
    </p:spTree>
    <p:extLst>
      <p:ext uri="{BB962C8B-B14F-4D97-AF65-F5344CB8AC3E}">
        <p14:creationId xmlns:p14="http://schemas.microsoft.com/office/powerpoint/2010/main" val="712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 – ролевая игра </a:t>
            </a:r>
            <a:br>
              <a:rPr lang="ru-RU" dirty="0" smtClean="0"/>
            </a:br>
            <a:r>
              <a:rPr lang="ru-RU" dirty="0" smtClean="0"/>
              <a:t>« Магазин комнатных растений и атрибутов по уходу»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3" y="1702628"/>
            <a:ext cx="2098548" cy="2244436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20" y="1690764"/>
            <a:ext cx="2098548" cy="2281844"/>
          </a:xfrm>
        </p:spPr>
      </p:pic>
    </p:spTree>
    <p:extLst>
      <p:ext uri="{BB962C8B-B14F-4D97-AF65-F5344CB8AC3E}">
        <p14:creationId xmlns:p14="http://schemas.microsoft.com/office/powerpoint/2010/main" val="82620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Самостоятельная деятельность детей по изобразительной деятельности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6" y="2636914"/>
            <a:ext cx="2098548" cy="2315510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3" y="2348718"/>
            <a:ext cx="2098548" cy="1571106"/>
          </a:xfrm>
        </p:spPr>
      </p:pic>
    </p:spTree>
    <p:extLst>
      <p:ext uri="{BB962C8B-B14F-4D97-AF65-F5344CB8AC3E}">
        <p14:creationId xmlns:p14="http://schemas.microsoft.com/office/powerpoint/2010/main" val="136862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дом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50357"/>
            <a:ext cx="2076104" cy="236414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996952"/>
            <a:ext cx="1746006" cy="2323074"/>
          </a:xfrm>
        </p:spPr>
      </p:pic>
    </p:spTree>
    <p:extLst>
      <p:ext uri="{BB962C8B-B14F-4D97-AF65-F5344CB8AC3E}">
        <p14:creationId xmlns:p14="http://schemas.microsoft.com/office/powerpoint/2010/main" val="1800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ухаживают за своим комнатным растениям (после ужина)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1" y="1632000"/>
            <a:ext cx="2049336" cy="226388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2" y="1631999"/>
            <a:ext cx="2076104" cy="2293066"/>
          </a:xfrm>
        </p:spPr>
      </p:pic>
    </p:spTree>
    <p:extLst>
      <p:ext uri="{BB962C8B-B14F-4D97-AF65-F5344CB8AC3E}">
        <p14:creationId xmlns:p14="http://schemas.microsoft.com/office/powerpoint/2010/main" val="349747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Любимые растения наших детей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5" y="1600215"/>
            <a:ext cx="2098548" cy="23529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65" y="1600215"/>
            <a:ext cx="2098548" cy="2352918"/>
          </a:xfrm>
        </p:spPr>
      </p:pic>
    </p:spTree>
    <p:extLst>
      <p:ext uri="{BB962C8B-B14F-4D97-AF65-F5344CB8AC3E}">
        <p14:creationId xmlns:p14="http://schemas.microsoft.com/office/powerpoint/2010/main" val="54878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Цель проекта: Формировать у детей знания о комнатных растениях и их уходе, умения ухаживать за комнатными растениями.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1614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Развивать желания получать знания о комнатных растениях через художественное слово, настольно- печатные, дидактические игры, практические действия.</a:t>
            </a:r>
          </a:p>
          <a:p>
            <a:r>
              <a:rPr lang="ru-RU" dirty="0" smtClean="0"/>
              <a:t>2. Обучать уходу за комнатными растениями согласно условным обозначениям.</a:t>
            </a:r>
          </a:p>
          <a:p>
            <a:r>
              <a:rPr lang="ru-RU" dirty="0" smtClean="0"/>
              <a:t>3.Воспитывать бережное и заботливое отношение к комнатным растениям.</a:t>
            </a:r>
          </a:p>
          <a:p>
            <a:r>
              <a:rPr lang="ru-RU" dirty="0" smtClean="0"/>
              <a:t>4. Способствовать активному вовлечению родителей в совместную деятельность.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7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 проекта: игровой, творческий.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Продолжительность проекта: однодневный</a:t>
            </a:r>
          </a:p>
          <a:p>
            <a:r>
              <a:rPr lang="ru-RU" sz="4000" dirty="0" smtClean="0"/>
              <a:t>Участники проекта: дети, родители, воспитатели.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7714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деятельность детей (утром перед завтраком)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2" y="1632220"/>
            <a:ext cx="2001290" cy="234917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20888"/>
            <a:ext cx="2001290" cy="2349176"/>
          </a:xfrm>
        </p:spPr>
      </p:pic>
    </p:spTree>
    <p:extLst>
      <p:ext uri="{BB962C8B-B14F-4D97-AF65-F5344CB8AC3E}">
        <p14:creationId xmlns:p14="http://schemas.microsoft.com/office/powerpoint/2010/main" val="340232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Непосредственно образовательная область «Познание»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3" y="1631996"/>
            <a:ext cx="2098548" cy="231551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3" y="1715100"/>
            <a:ext cx="2098548" cy="2233214"/>
          </a:xfrm>
        </p:spPr>
      </p:pic>
    </p:spTree>
    <p:extLst>
      <p:ext uri="{BB962C8B-B14F-4D97-AF65-F5344CB8AC3E}">
        <p14:creationId xmlns:p14="http://schemas.microsoft.com/office/powerpoint/2010/main" val="23668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Изобразительная деятельность (лепка)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5" y="1600215"/>
            <a:ext cx="2098548" cy="2352918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65" y="1600215"/>
            <a:ext cx="2098548" cy="2352918"/>
          </a:xfrm>
        </p:spPr>
      </p:pic>
    </p:spTree>
    <p:extLst>
      <p:ext uri="{BB962C8B-B14F-4D97-AF65-F5344CB8AC3E}">
        <p14:creationId xmlns:p14="http://schemas.microsoft.com/office/powerpoint/2010/main" val="1125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Речь с движениями «Цветок»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3" y="1628817"/>
            <a:ext cx="2098548" cy="231551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29" y="1556811"/>
            <a:ext cx="2098548" cy="2356658"/>
          </a:xfrm>
        </p:spPr>
      </p:pic>
    </p:spTree>
    <p:extLst>
      <p:ext uri="{BB962C8B-B14F-4D97-AF65-F5344CB8AC3E}">
        <p14:creationId xmlns:p14="http://schemas.microsoft.com/office/powerpoint/2010/main" val="421300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Составление описательного рассказа о комнатных растениях и уходе за ним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3" y="1667315"/>
            <a:ext cx="2098548" cy="2281844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3" y="1667315"/>
            <a:ext cx="2098548" cy="2281844"/>
          </a:xfrm>
        </p:spPr>
      </p:pic>
    </p:spTree>
    <p:extLst>
      <p:ext uri="{BB962C8B-B14F-4D97-AF65-F5344CB8AC3E}">
        <p14:creationId xmlns:p14="http://schemas.microsoft.com/office/powerpoint/2010/main" val="7439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239</TotalTime>
  <Words>194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Педагогический проект: «Юные защитники природы»</vt:lpstr>
      <vt:lpstr>Паспорт проекта:</vt:lpstr>
      <vt:lpstr>Задачи</vt:lpstr>
      <vt:lpstr>Вид проекта: игровой, творческий.</vt:lpstr>
      <vt:lpstr>Самостоятельная деятельность детей (утром перед завтраком)</vt:lpstr>
      <vt:lpstr>Непосредственно образовательная область «Познание»</vt:lpstr>
      <vt:lpstr>Изобразительная деятельность (лепка)</vt:lpstr>
      <vt:lpstr>Речь с движениями «Цветок»</vt:lpstr>
      <vt:lpstr>Составление описательного рассказа о комнатных растениях и уходе за ним</vt:lpstr>
      <vt:lpstr>Физкультурная минутка</vt:lpstr>
      <vt:lpstr>Пальчиковая гимнастика (после прогулки)</vt:lpstr>
      <vt:lpstr>Практическая часть: уход за комнатными растениями по схеме (2 половина дня)</vt:lpstr>
      <vt:lpstr>Уход за комнатными растениями</vt:lpstr>
      <vt:lpstr>Сюжетно – ролевая игра  « Магазин комнатных растений и атрибутов по уходу»</vt:lpstr>
      <vt:lpstr>  Самостоятельная деятельность детей по изобразительной деятельности</vt:lpstr>
      <vt:lpstr>Задание на дом</vt:lpstr>
      <vt:lpstr>Дети ухаживают за своим комнатным растениям (после ужина)</vt:lpstr>
      <vt:lpstr>Любимые растения наших детей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проект: «Юные защитники природы»</dc:title>
  <dc:creator>1</dc:creator>
  <cp:lastModifiedBy>Светлана Гунченко</cp:lastModifiedBy>
  <cp:revision>20</cp:revision>
  <dcterms:created xsi:type="dcterms:W3CDTF">2014-10-31T10:39:48Z</dcterms:created>
  <dcterms:modified xsi:type="dcterms:W3CDTF">2015-04-16T15:15:27Z</dcterms:modified>
</cp:coreProperties>
</file>