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A410-C464-45ED-A724-182BA018359D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35572-96F2-49CD-9D92-DAD6BA30F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A410-C464-45ED-A724-182BA018359D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35572-96F2-49CD-9D92-DAD6BA30F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A410-C464-45ED-A724-182BA018359D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35572-96F2-49CD-9D92-DAD6BA30F62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A410-C464-45ED-A724-182BA018359D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35572-96F2-49CD-9D92-DAD6BA30F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A410-C464-45ED-A724-182BA018359D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35572-96F2-49CD-9D92-DAD6BA30F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A410-C464-45ED-A724-182BA018359D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35572-96F2-49CD-9D92-DAD6BA30F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A410-C464-45ED-A724-182BA018359D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35572-96F2-49CD-9D92-DAD6BA30F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A410-C464-45ED-A724-182BA018359D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35572-96F2-49CD-9D92-DAD6BA30F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A410-C464-45ED-A724-182BA018359D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35572-96F2-49CD-9D92-DAD6BA30F6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A410-C464-45ED-A724-182BA018359D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35572-96F2-49CD-9D92-DAD6BA30F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0A410-C464-45ED-A724-182BA018359D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35572-96F2-49CD-9D92-DAD6BA30F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030A410-C464-45ED-A724-182BA018359D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3535572-96F2-49CD-9D92-DAD6BA30F6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643998" cy="121444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ГБОУ РТ школа-интернат для детей  сирот и детей, оставшихся без попечения родителей г.Кызыла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43050"/>
            <a:ext cx="8892480" cy="5214950"/>
          </a:xfrm>
        </p:spPr>
        <p:txBody>
          <a:bodyPr>
            <a:normAutofit fontScale="77500" lnSpcReduction="20000"/>
          </a:bodyPr>
          <a:lstStyle/>
          <a:p>
            <a:pPr algn="r"/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ЛИТЕРАТУРНЫЕ   ПАМЯТНИКИ, </a:t>
            </a:r>
          </a:p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ПОСВЯЩЕННЫЕ   ТУВИНСКИМ   ПИСАТЕЛЯМ</a:t>
            </a:r>
          </a:p>
          <a:p>
            <a:pPr algn="r"/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33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Хертек</a:t>
            </a:r>
            <a:r>
              <a:rPr lang="ru-RU" sz="3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Сай-Суу</a:t>
            </a:r>
            <a:r>
              <a:rPr lang="ru-RU" sz="3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3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ученица 11 «б» класса </a:t>
            </a:r>
          </a:p>
          <a:p>
            <a:pPr algn="r"/>
            <a:r>
              <a:rPr lang="ru-RU" sz="3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3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старшая вожатая </a:t>
            </a:r>
            <a:endParaRPr lang="ru-RU" sz="33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Ховалыг</a:t>
            </a:r>
            <a:r>
              <a:rPr lang="ru-RU" sz="3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Чинчи</a:t>
            </a:r>
            <a:r>
              <a:rPr lang="ru-RU" sz="3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Валерьевна</a:t>
            </a:r>
          </a:p>
          <a:p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Кызыл - 2014</a:t>
            </a:r>
          </a:p>
        </p:txBody>
      </p:sp>
    </p:spTree>
    <p:extLst>
      <p:ext uri="{BB962C8B-B14F-4D97-AF65-F5344CB8AC3E}">
        <p14:creationId xmlns:p14="http://schemas.microsoft.com/office/powerpoint/2010/main" val="467347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338328"/>
            <a:ext cx="8435280" cy="591007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Способствование реализации идеи возведения памятников, посвященных писателям – основоположникам тувинской литературы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1) Изучить историю создания тувинской литературы.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2) Изучить вклад писателей – основоположников в становлении тувинской литературы.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3) Выяснить вывешены ли мемориальные доски в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г.Кызыле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честь тувинских писателей.</a:t>
            </a:r>
            <a:b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описательный,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мультимедийный, анкетирование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опрос.</a:t>
            </a:r>
          </a:p>
        </p:txBody>
      </p:sp>
    </p:spTree>
    <p:extLst>
      <p:ext uri="{BB962C8B-B14F-4D97-AF65-F5344CB8AC3E}">
        <p14:creationId xmlns:p14="http://schemas.microsoft.com/office/powerpoint/2010/main" val="17234611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1" cy="685800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-это связующее звено между прошлым и будущим,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это-чрезвычайный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полномочный посол, направляемый историей в грядущее для того, чтобы облегчить человечеству дальнейший путь. Бывают события даже весьма значительные для своего времени, которые по прошествии десятилетий стираются из памяти людей и становится достоянием архивных хранилищ.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Но есть события и люди, значении и заслуги которых не тускнеет от неумолимого бега времени. Напротив. Каждое прошедшее десятилетие  возрастающей силой подчеркивает их величие, их определяющую роль в истории. К таким людям относятся основоположники тувинской литературы. Память об этих замечательных личностей неподвластна времени - бережно хранимая и передаваемая из поколения в поколение она переживает века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композиционные типы памятников были созданы в античном искусстве: аллегории, или портретные статуи и скульптурные группы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Белокурова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СЛТ: 2007 ].</a:t>
            </a:r>
          </a:p>
        </p:txBody>
      </p:sp>
    </p:spTree>
    <p:extLst>
      <p:ext uri="{BB962C8B-B14F-4D97-AF65-F5344CB8AC3E}">
        <p14:creationId xmlns:p14="http://schemas.microsoft.com/office/powerpoint/2010/main" val="298308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60648"/>
            <a:ext cx="8712967" cy="6336704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Национальная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письменность проект, который был составлен Н.Н.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Поппе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на основе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новотюрского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латинизированного алфавита, была введена в 1930 г. И после  того, как составили алфавит, тувинские писатели начали проявлять интерес на издание произведений в тувинском национальном языке. Первыми тувинскими писателями – основоположниками были С.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Пюрбю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С.Сарыг-оол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С.Тока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В.Эренчин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В.Кок-оол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А.Пальмбах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М.Идам-Сюрюн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О.Саган-оол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Б.Ховенмей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начала 1940-х годов в литературе особенно интенсивно начали развиваться большие эпические формы. Эти произведения поднимали глубокие пласты народной жизни, открывали новые черты национального характера. Одной из вершин тувинской литературы выступил роман-трилогия на историческую и историко-революционную тему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С.Тока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«Слово арата», состоящий из трех томов («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Тос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чадырда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 («В берестяном чуме», 1943), 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Араттын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созу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 («Слово арата», 1951), 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Чаа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Тыва» («Новая Тува», 1964) – первое крупное произведение, рисующее быт и нравы старой Тувы. Прошлое народа, трагедия тувинской женщины раскрылись  в поэме С.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Пюрбю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Чечек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 (1948) и в драме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В.Кок-оола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Хайыраан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бот» («Ах, судьба моя»); автобиографический роман, в котором повествуется судьба мальчика в романе – дилогии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С.Сарыг-оола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«Повесть о светлом мальчике» («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Ангыр-оолдун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тоожузу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»). 1970-е г. ознаменованы расцветом тувинского романа «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Доспестер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О.Саган-оола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[Комбу 2012: 360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].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70071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856984" cy="7272808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Тувинская литература после создания национальной письменности в 1930 г. до сегодняшнего дня прошла небольшой для литературного процесса, но невероятно насыщенный талантливыми произведениями своеобразный путь развития, обусловленный историей жизни тувинского народа. Она вносила свою лепту в многообразие литератур народов Российской Федерации и в советское время, имеет свое неповторимое лицо.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Письменная тувинская культура выросла в зрелую, многожанровую литературу. Как и сама жизнь, она неутомима и непрерывна в своем совершенствовании и развитии. Стихи и поэмы, повести и романы – воистину живая память нашего тувинского народа. Она теплит в себе и хранит их утраченную историю. Слова лауреата Нобелевской премии А.И. Солженицына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«Литература вместе с языком сберегает национальную душу»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можно отнести к заслугам писателей тувинской культуры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С.Тока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С.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Сарыг-оола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С.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Пюрбю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В. Кок-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оола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Пальмбаха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Б.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Ховенмея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О. Саган-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оола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Эренчина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М. Идам-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Сюрюна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Ведь говорить об истории Тувы за период с 1930 по 2014 годы невозможно без упоминания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имен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С.К.Тока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С.Сарыг-оола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В.Коко-оола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О.Саган-оола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Б.Ховенмея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А.Пальмбаха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В.Эренчина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М.Идам-Сюрбна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С.Пюрбю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Этим самым можно сказать о великой заслуге тувинских писателей в достижении успехов в фольклоре, литературе и даже в культуре.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9670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32656"/>
            <a:ext cx="8712967" cy="5976664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Ведь говорить об истории Тувы за период с 1930 по 2014 годы невозможно без упоминания имен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С.К.Тока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С.Сарыг-оола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В.Кок-оола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О.Саган-оола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Б.Ховенмея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А.Пальмбаха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В.Эренчина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М.Идам-Сюрюна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С.Пюрбю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Этим самым можно сказать о великой заслуге тувинских писателей в достижении успехов в фольклоре, литературе и даже в культуре.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А ведь мы живем на рубеже двух веков и двух тысячелетий. Нужен новый художественный язык, интеллект, ирония, творческая смелость, нужны литературные памятники, которые посвящены тувинским писателям.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настоящее время уделяется мало внимания на труды писателей. А ведь благодаря им, тувинский народ прославился на весь мир.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некоторых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домах нашего города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вывешены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мемориальные доски, которые чтят их память: Кочетов 22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Б.Чадамба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Ленина 12 – К.Э.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Кудажы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и.т.д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161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4365104"/>
            <a:ext cx="3664107" cy="20162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>
            <a:off x="179512" y="3429000"/>
            <a:ext cx="3888432" cy="33123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60647"/>
            <a:ext cx="4968552" cy="308817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356" y="3501008"/>
            <a:ext cx="4466100" cy="32048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9680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8640"/>
            <a:ext cx="8892480" cy="6669360"/>
          </a:xfrm>
        </p:spPr>
        <p:txBody>
          <a:bodyPr>
            <a:noAutofit/>
          </a:bodyPr>
          <a:lstStyle/>
          <a:p>
            <a:pPr lvl="1"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Эти мемориальные доски для современных людей города не придают особого значения.</a:t>
            </a: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связи с этим хотелось бы отметить, что нужно поставить хотя бы один большой памятник, посвященный девяти писателям – основоположником, которые просветили мировоззрение тувинского народа. Памятник должен находиться на видном месте, чтобы и малый, и взрослый знал своих девять писателей – основоположников. Пусть даже не знал, а хотя бы запомнил их живые </a:t>
            </a:r>
            <a:r>
              <a:rPr lang="ru-RU" sz="1800">
                <a:latin typeface="Times New Roman" pitchFamily="18" charset="0"/>
                <a:cs typeface="Times New Roman" pitchFamily="18" charset="0"/>
              </a:rPr>
              <a:t>имена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на века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Так хочется привлечь внимание не только жителей нашей Республики, но и гостей, прибывающих из разных стран.</a:t>
            </a:r>
          </a:p>
          <a:p>
            <a:pPr lvl="1"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Этот памятник может стать одним из главных достопримечательностей, который поучает человека и пробуждает в нем тувинской национальной дух.</a:t>
            </a:r>
          </a:p>
          <a:p>
            <a:pPr lvl="1"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ходе творческой работы был проведен опрос среди учителей и учащихся старших классов. В большинстве случаев ответы даны положительные, т.е. немало людей обеспокоены тем, что памятник должен быть построен. (среди учителей за 5 против 1, среди учащихся за – 10 против - нет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памятники нужны для того, чтобы помнить наших писателей, которые внесли большой вклад в становления тувинской письменности, языка, культуры. Они вложили все усилия на процветания тувинского народа, идейно-патриотического воспитания,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продвижение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будущее, богатое мировоззрение. Люди, читая произведения этих основоположников,  много узнают через их грандиозное творения. Эти люди – мастера своего пера.</a:t>
            </a:r>
          </a:p>
          <a:p>
            <a:r>
              <a:rPr lang="ru-RU" sz="1800" dirty="0"/>
              <a:t>	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58787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357430"/>
            <a:ext cx="8229600" cy="221457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1023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ГБОУ РТ школа-интернат для детей  сирот и детей, оставшихся без попечения родителей г.Кызыла</vt:lpstr>
      <vt:lpstr> Цель работы: Способствование реализации идеи возведения памятников, посвященных писателям – основоположникам тувинской литературы.                                  Задачи:             1) Изучить историю создания тувинской литературы.             2) Изучить вклад писателей – основоположников в становлении тувинской литературы.             3) Выяснить вывешены ли мемориальные доски в г.Кызыле, в честь тувинских писателей.     Методы исследования: описательный, мультимедийный, анкетирование, опрос.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 ЛИТЕРАТУРНЫЕ   ПАМЯТНИКИ,  ПОСВЯЩЕННЫЕ   ТУВИНСКИМ   ПИСАТЕЛЯМ.</dc:title>
  <dc:creator>Ученик</dc:creator>
  <cp:lastModifiedBy>Ученик</cp:lastModifiedBy>
  <cp:revision>11</cp:revision>
  <dcterms:created xsi:type="dcterms:W3CDTF">2014-10-07T06:56:23Z</dcterms:created>
  <dcterms:modified xsi:type="dcterms:W3CDTF">2014-10-08T01:57:04Z</dcterms:modified>
</cp:coreProperties>
</file>