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28"/>
  </p:notesMasterIdLst>
  <p:sldIdLst>
    <p:sldId id="284" r:id="rId2"/>
    <p:sldId id="282" r:id="rId3"/>
    <p:sldId id="280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77" r:id="rId12"/>
    <p:sldId id="265" r:id="rId13"/>
    <p:sldId id="266" r:id="rId14"/>
    <p:sldId id="278" r:id="rId15"/>
    <p:sldId id="267" r:id="rId16"/>
    <p:sldId id="268" r:id="rId17"/>
    <p:sldId id="271" r:id="rId18"/>
    <p:sldId id="269" r:id="rId19"/>
    <p:sldId id="270" r:id="rId20"/>
    <p:sldId id="273" r:id="rId21"/>
    <p:sldId id="272" r:id="rId22"/>
    <p:sldId id="276" r:id="rId23"/>
    <p:sldId id="274" r:id="rId24"/>
    <p:sldId id="275" r:id="rId25"/>
    <p:sldId id="281" r:id="rId26"/>
    <p:sldId id="283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CF41AF-77CD-4FF7-A98B-E988D06EE401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ABB628-663C-4046-BFA2-94D4ADDBB5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436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2480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924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060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3824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976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192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741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022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7184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654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008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586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dirty="0" smtClean="0"/>
              <a:t>Презентацию подготовила:</a:t>
            </a:r>
            <a:br>
              <a:rPr lang="ru-RU" dirty="0" smtClean="0"/>
            </a:br>
            <a:r>
              <a:rPr lang="ru-RU" dirty="0" smtClean="0"/>
              <a:t>учитель английского языка</a:t>
            </a:r>
            <a:br>
              <a:rPr lang="ru-RU" dirty="0" smtClean="0"/>
            </a:br>
            <a:r>
              <a:rPr lang="ru-RU" dirty="0" err="1" smtClean="0"/>
              <a:t>Гмызина</a:t>
            </a:r>
            <a:r>
              <a:rPr lang="ru-RU" dirty="0" smtClean="0"/>
              <a:t> Юлия </a:t>
            </a:r>
            <a:r>
              <a:rPr lang="ru-RU" dirty="0"/>
              <a:t>В</a:t>
            </a:r>
            <a:r>
              <a:rPr lang="ru-RU" dirty="0" smtClean="0"/>
              <a:t>ладимировна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МАОУ «СОШ №24»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 г. Сыктывкар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768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Folk Theatre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409" y="1600200"/>
            <a:ext cx="7831182" cy="4525963"/>
          </a:xfrm>
        </p:spPr>
      </p:pic>
    </p:spTree>
    <p:extLst>
      <p:ext uri="{BB962C8B-B14F-4D97-AF65-F5344CB8AC3E}">
        <p14:creationId xmlns:p14="http://schemas.microsoft.com/office/powerpoint/2010/main" val="347661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Stephan</a:t>
            </a:r>
            <a:r>
              <a:rPr lang="en-US" dirty="0"/>
              <a:t>y</a:t>
            </a:r>
            <a:r>
              <a:rPr lang="en-US" dirty="0" smtClean="0"/>
              <a:t> square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805402"/>
            <a:ext cx="6192688" cy="4115558"/>
          </a:xfrm>
        </p:spPr>
      </p:pic>
    </p:spTree>
    <p:extLst>
      <p:ext uri="{BB962C8B-B14F-4D97-AF65-F5344CB8AC3E}">
        <p14:creationId xmlns:p14="http://schemas.microsoft.com/office/powerpoint/2010/main" val="368425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2840" cy="994122"/>
          </a:xfrm>
        </p:spPr>
        <p:txBody>
          <a:bodyPr/>
          <a:lstStyle/>
          <a:p>
            <a:pPr algn="ctr"/>
            <a:r>
              <a:rPr lang="en-US" dirty="0" smtClean="0"/>
              <a:t>Kirov’s Park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08601"/>
            <a:ext cx="3600400" cy="27003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3170" y="1421569"/>
            <a:ext cx="3672408" cy="276120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4169810"/>
            <a:ext cx="3965998" cy="2637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01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850832" cy="850106"/>
          </a:xfrm>
        </p:spPr>
        <p:txBody>
          <a:bodyPr/>
          <a:lstStyle/>
          <a:p>
            <a:pPr algn="ctr"/>
            <a:r>
              <a:rPr lang="en-US" dirty="0" err="1" smtClean="0"/>
              <a:t>Michurin’s</a:t>
            </a:r>
            <a:r>
              <a:rPr lang="en-US" dirty="0" smtClean="0"/>
              <a:t> Park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340768"/>
            <a:ext cx="5832648" cy="4394681"/>
          </a:xfrm>
        </p:spPr>
      </p:pic>
    </p:spTree>
    <p:extLst>
      <p:ext uri="{BB962C8B-B14F-4D97-AF65-F5344CB8AC3E}">
        <p14:creationId xmlns:p14="http://schemas.microsoft.com/office/powerpoint/2010/main" val="90384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dirty="0">
                <a:ea typeface="Calibri"/>
              </a:rPr>
              <a:t>Finno-Ugric ethnic and cultural park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898" y="1600200"/>
            <a:ext cx="6800203" cy="4525963"/>
          </a:xfrm>
        </p:spPr>
      </p:pic>
    </p:spTree>
    <p:extLst>
      <p:ext uri="{BB962C8B-B14F-4D97-AF65-F5344CB8AC3E}">
        <p14:creationId xmlns:p14="http://schemas.microsoft.com/office/powerpoint/2010/main" val="291732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Rodina Cinema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740129"/>
            <a:ext cx="6048672" cy="4026687"/>
          </a:xfrm>
        </p:spPr>
      </p:pic>
    </p:spTree>
    <p:extLst>
      <p:ext uri="{BB962C8B-B14F-4D97-AF65-F5344CB8AC3E}">
        <p14:creationId xmlns:p14="http://schemas.microsoft.com/office/powerpoint/2010/main" val="368015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October cinema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612" y="1600200"/>
            <a:ext cx="6818776" cy="4525963"/>
          </a:xfrm>
        </p:spPr>
      </p:pic>
    </p:spTree>
    <p:extLst>
      <p:ext uri="{BB962C8B-B14F-4D97-AF65-F5344CB8AC3E}">
        <p14:creationId xmlns:p14="http://schemas.microsoft.com/office/powerpoint/2010/main" val="417548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Rublic</a:t>
            </a:r>
            <a:r>
              <a:rPr lang="en-US" dirty="0" smtClean="0"/>
              <a:t> Cinema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982130"/>
            <a:ext cx="8229600" cy="3762102"/>
          </a:xfrm>
        </p:spPr>
      </p:pic>
    </p:spTree>
    <p:extLst>
      <p:ext uri="{BB962C8B-B14F-4D97-AF65-F5344CB8AC3E}">
        <p14:creationId xmlns:p14="http://schemas.microsoft.com/office/powerpoint/2010/main" val="344384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Fire tower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378905"/>
            <a:ext cx="6480720" cy="4860540"/>
          </a:xfrm>
        </p:spPr>
      </p:pic>
    </p:spTree>
    <p:extLst>
      <p:ext uri="{BB962C8B-B14F-4D97-AF65-F5344CB8AC3E}">
        <p14:creationId xmlns:p14="http://schemas.microsoft.com/office/powerpoint/2010/main" val="3405143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Eternal Flame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2124" y="1412777"/>
            <a:ext cx="6662244" cy="4922300"/>
          </a:xfrm>
        </p:spPr>
      </p:pic>
    </p:spTree>
    <p:extLst>
      <p:ext uri="{BB962C8B-B14F-4D97-AF65-F5344CB8AC3E}">
        <p14:creationId xmlns:p14="http://schemas.microsoft.com/office/powerpoint/2010/main" val="1543371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Places of interests in Syktyvkar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4017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"/>
              </a:rPr>
              <a:t>Grieving soldier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691620"/>
            <a:ext cx="6511364" cy="3671095"/>
          </a:xfrm>
        </p:spPr>
      </p:pic>
    </p:spTree>
    <p:extLst>
      <p:ext uri="{BB962C8B-B14F-4D97-AF65-F5344CB8AC3E}">
        <p14:creationId xmlns:p14="http://schemas.microsoft.com/office/powerpoint/2010/main" val="264160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850832" cy="994122"/>
          </a:xfrm>
        </p:spPr>
        <p:txBody>
          <a:bodyPr/>
          <a:lstStyle/>
          <a:p>
            <a:pPr algn="ctr"/>
            <a:r>
              <a:rPr lang="en-US" dirty="0" smtClean="0"/>
              <a:t>St. Stephan’s Cathedral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268760"/>
            <a:ext cx="5976663" cy="4484536"/>
          </a:xfrm>
        </p:spPr>
      </p:pic>
    </p:spTree>
    <p:extLst>
      <p:ext uri="{BB962C8B-B14F-4D97-AF65-F5344CB8AC3E}">
        <p14:creationId xmlns:p14="http://schemas.microsoft.com/office/powerpoint/2010/main" val="98041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St. Kazan’s Church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700808"/>
            <a:ext cx="6480720" cy="3888432"/>
          </a:xfrm>
        </p:spPr>
      </p:pic>
    </p:spTree>
    <p:extLst>
      <p:ext uri="{BB962C8B-B14F-4D97-AF65-F5344CB8AC3E}">
        <p14:creationId xmlns:p14="http://schemas.microsoft.com/office/powerpoint/2010/main" val="1808377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6"/>
            <a:ext cx="8424936" cy="6093296"/>
          </a:xfrm>
        </p:spPr>
        <p:txBody>
          <a:bodyPr>
            <a:noAutofit/>
          </a:bodyPr>
          <a:lstStyle/>
          <a:p>
            <a:endParaRPr lang="en-US" dirty="0" smtClean="0"/>
          </a:p>
          <a:p>
            <a:r>
              <a:rPr lang="en-US" dirty="0" smtClean="0"/>
              <a:t>Welcome!</a:t>
            </a:r>
          </a:p>
          <a:p>
            <a:endParaRPr lang="en-US" dirty="0" smtClean="0"/>
          </a:p>
          <a:p>
            <a:pPr algn="ctr"/>
            <a:r>
              <a:rPr lang="en-US" dirty="0" smtClean="0"/>
              <a:t>Don’t miss your chance!</a:t>
            </a:r>
          </a:p>
          <a:p>
            <a:endParaRPr lang="en-US" dirty="0" smtClean="0"/>
          </a:p>
          <a:p>
            <a:pPr lvl="8" algn="r"/>
            <a:r>
              <a:rPr lang="en-US" sz="3200" dirty="0" smtClean="0"/>
              <a:t>Visit and see! </a:t>
            </a:r>
          </a:p>
          <a:p>
            <a:endParaRPr lang="en-US" dirty="0" smtClean="0"/>
          </a:p>
          <a:p>
            <a:r>
              <a:rPr lang="en-US" dirty="0" smtClean="0"/>
              <a:t>Enjoy your trip!</a:t>
            </a:r>
          </a:p>
          <a:p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Good Luck!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7375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208912" cy="99412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guide book should be:</a:t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052736"/>
            <a:ext cx="8640960" cy="5805264"/>
          </a:xfrm>
        </p:spPr>
        <p:txBody>
          <a:bodyPr>
            <a:noAutofit/>
          </a:bodyPr>
          <a:lstStyle/>
          <a:p>
            <a:endParaRPr lang="en-US" sz="2200" dirty="0" smtClean="0"/>
          </a:p>
          <a:p>
            <a:r>
              <a:rPr lang="en-US" sz="3600" dirty="0"/>
              <a:t>i</a:t>
            </a:r>
            <a:r>
              <a:rPr lang="en-US" sz="3600" dirty="0" smtClean="0"/>
              <a:t>nformative;</a:t>
            </a:r>
          </a:p>
          <a:p>
            <a:r>
              <a:rPr lang="en-US" sz="3600" dirty="0"/>
              <a:t>i</a:t>
            </a:r>
            <a:r>
              <a:rPr lang="en-US" sz="3600" dirty="0" smtClean="0"/>
              <a:t>nteresting;</a:t>
            </a:r>
          </a:p>
          <a:p>
            <a:r>
              <a:rPr lang="en-US" sz="3600" dirty="0"/>
              <a:t>g</a:t>
            </a:r>
            <a:r>
              <a:rPr lang="en-US" sz="3600" dirty="0" smtClean="0"/>
              <a:t>rammatically right;</a:t>
            </a:r>
          </a:p>
          <a:p>
            <a:r>
              <a:rPr lang="en-US" sz="3600" dirty="0"/>
              <a:t>i</a:t>
            </a:r>
            <a:r>
              <a:rPr lang="en-US" sz="3600" dirty="0" smtClean="0"/>
              <a:t>n one style;</a:t>
            </a:r>
          </a:p>
          <a:p>
            <a:r>
              <a:rPr lang="en-US" sz="3600" dirty="0" smtClean="0"/>
              <a:t>author.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181736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27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1638" y="548680"/>
            <a:ext cx="1845746" cy="1845746"/>
          </a:xfrm>
        </p:spPr>
      </p:pic>
      <p:sp>
        <p:nvSpPr>
          <p:cNvPr id="5" name="TextBox 4"/>
          <p:cNvSpPr txBox="1"/>
          <p:nvPr/>
        </p:nvSpPr>
        <p:spPr>
          <a:xfrm>
            <a:off x="855792" y="1128743"/>
            <a:ext cx="46805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 can tell about Syktyvkar and </a:t>
            </a:r>
            <a:r>
              <a:rPr lang="en-US" sz="3200" dirty="0"/>
              <a:t>i</a:t>
            </a:r>
            <a:r>
              <a:rPr lang="en-US" sz="3200" dirty="0" smtClean="0"/>
              <a:t>ts sights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2622396"/>
            <a:ext cx="1656184" cy="165618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31424" y="2708920"/>
            <a:ext cx="40008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 have some difficulties with telling about Syktyvkar.</a:t>
            </a:r>
            <a:endParaRPr lang="ru-RU" sz="32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1" y="4568838"/>
            <a:ext cx="1487056" cy="146227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31424" y="4761365"/>
            <a:ext cx="40008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 can’t tell anything about Syktyvkar.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543416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 task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en-US" sz="3600" dirty="0" smtClean="0"/>
          </a:p>
          <a:p>
            <a:pPr algn="ctr"/>
            <a:endParaRPr lang="en-US" sz="3600" dirty="0"/>
          </a:p>
          <a:p>
            <a:pPr algn="ctr"/>
            <a:r>
              <a:rPr lang="en-US" sz="3600" dirty="0" smtClean="0"/>
              <a:t>to make a story about your </a:t>
            </a:r>
            <a:r>
              <a:rPr lang="en-US" sz="3600" dirty="0" err="1" smtClean="0"/>
              <a:t>favourite</a:t>
            </a:r>
            <a:r>
              <a:rPr lang="en-US" sz="3600" dirty="0" smtClean="0"/>
              <a:t> places in Syktyvkar.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657245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76672"/>
            <a:ext cx="8640960" cy="6120680"/>
          </a:xfrm>
        </p:spPr>
        <p:txBody>
          <a:bodyPr/>
          <a:lstStyle/>
          <a:p>
            <a:r>
              <a:rPr lang="en-US" dirty="0" smtClean="0"/>
              <a:t>               is the            of  the Komi Republic.</a:t>
            </a:r>
          </a:p>
          <a:p>
            <a:r>
              <a:rPr lang="en-US" dirty="0" smtClean="0"/>
              <a:t>It is situated on the river           .</a:t>
            </a:r>
          </a:p>
          <a:p>
            <a:r>
              <a:rPr lang="en-US" dirty="0" smtClean="0"/>
              <a:t>It is an old           with its history.</a:t>
            </a:r>
          </a:p>
          <a:p>
            <a:r>
              <a:rPr lang="en-US" dirty="0" smtClean="0"/>
              <a:t>Now Syktyvkar is a very beautiful with          and squares.</a:t>
            </a:r>
          </a:p>
          <a:p>
            <a:r>
              <a:rPr lang="en-US" dirty="0" smtClean="0"/>
              <a:t>There are some                             in our town.  </a:t>
            </a:r>
          </a:p>
          <a:p>
            <a:pPr lvl="0" algn="just"/>
            <a:r>
              <a:rPr lang="en-US" sz="2800" dirty="0">
                <a:solidFill>
                  <a:prstClr val="black"/>
                </a:solidFill>
              </a:rPr>
              <a:t>They are the </a:t>
            </a:r>
            <a:r>
              <a:rPr lang="en-US" sz="2800" dirty="0">
                <a:solidFill>
                  <a:srgbClr val="FF0000"/>
                </a:solidFill>
              </a:rPr>
              <a:t>National Gallery</a:t>
            </a:r>
            <a:r>
              <a:rPr lang="en-US" sz="2800" dirty="0">
                <a:solidFill>
                  <a:prstClr val="black"/>
                </a:solidFill>
              </a:rPr>
              <a:t>, the </a:t>
            </a:r>
            <a:r>
              <a:rPr lang="en-US" sz="2800" dirty="0">
                <a:solidFill>
                  <a:srgbClr val="FF0000"/>
                </a:solidFill>
              </a:rPr>
              <a:t>National Library</a:t>
            </a:r>
            <a:r>
              <a:rPr lang="en-US" sz="2800" dirty="0">
                <a:solidFill>
                  <a:prstClr val="black"/>
                </a:solidFill>
              </a:rPr>
              <a:t>, the </a:t>
            </a:r>
            <a:r>
              <a:rPr lang="en-US" sz="2800" dirty="0">
                <a:solidFill>
                  <a:srgbClr val="FF0000"/>
                </a:solidFill>
              </a:rPr>
              <a:t>National Museum</a:t>
            </a:r>
            <a:r>
              <a:rPr lang="en-US" sz="2800" dirty="0">
                <a:solidFill>
                  <a:prstClr val="black"/>
                </a:solidFill>
              </a:rPr>
              <a:t>, the </a:t>
            </a:r>
            <a:r>
              <a:rPr lang="en-US" sz="2800" dirty="0">
                <a:solidFill>
                  <a:srgbClr val="FF0000"/>
                </a:solidFill>
              </a:rPr>
              <a:t>Drama Theatre</a:t>
            </a:r>
            <a:r>
              <a:rPr lang="en-US" sz="2800" dirty="0">
                <a:solidFill>
                  <a:prstClr val="black"/>
                </a:solidFill>
              </a:rPr>
              <a:t>, the </a:t>
            </a:r>
            <a:r>
              <a:rPr lang="en-US" sz="2800" dirty="0">
                <a:solidFill>
                  <a:srgbClr val="FF0000"/>
                </a:solidFill>
              </a:rPr>
              <a:t>Theatre of Opera and Ballet</a:t>
            </a:r>
            <a:r>
              <a:rPr lang="en-US" sz="2800" dirty="0">
                <a:solidFill>
                  <a:prstClr val="black"/>
                </a:solidFill>
              </a:rPr>
              <a:t>, </a:t>
            </a:r>
            <a:r>
              <a:rPr lang="en-US" sz="2800" dirty="0" err="1" smtClean="0">
                <a:solidFill>
                  <a:srgbClr val="FF0000"/>
                </a:solidFill>
              </a:rPr>
              <a:t>Stefan</a:t>
            </a:r>
            <a:r>
              <a:rPr lang="en-US" sz="2800" dirty="0" err="1">
                <a:solidFill>
                  <a:srgbClr val="FF0000"/>
                </a:solidFill>
              </a:rPr>
              <a:t>y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>
                <a:solidFill>
                  <a:srgbClr val="FF0000"/>
                </a:solidFill>
              </a:rPr>
              <a:t>Square </a:t>
            </a:r>
            <a:r>
              <a:rPr lang="en-US" sz="2800" dirty="0">
                <a:solidFill>
                  <a:prstClr val="black"/>
                </a:solidFill>
              </a:rPr>
              <a:t>and many others.</a:t>
            </a: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515154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Syktyvkar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59832" y="515959"/>
            <a:ext cx="11455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accent4">
                    <a:lumMod val="75000"/>
                  </a:schemeClr>
                </a:solidFill>
              </a:rPr>
              <a:t>capital</a:t>
            </a:r>
            <a:endParaRPr lang="ru-RU" sz="28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60032" y="1088530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</a:rPr>
              <a:t>Sysola</a:t>
            </a:r>
            <a:r>
              <a:rPr lang="en-US" dirty="0"/>
              <a:t> </a:t>
            </a:r>
            <a:r>
              <a:rPr lang="en-US" dirty="0" smtClean="0"/>
              <a:t>  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576133" y="1700808"/>
            <a:ext cx="9880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7030A0"/>
                </a:solidFill>
              </a:rPr>
              <a:t>town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49184" y="2243551"/>
            <a:ext cx="97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7030A0"/>
                </a:solidFill>
              </a:rPr>
              <a:t>parks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49392" y="3284984"/>
            <a:ext cx="3022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7030A0"/>
                </a:solidFill>
              </a:rPr>
              <a:t>i</a:t>
            </a:r>
            <a:r>
              <a:rPr lang="en-US" sz="2800" dirty="0" smtClean="0">
                <a:solidFill>
                  <a:srgbClr val="7030A0"/>
                </a:solidFill>
              </a:rPr>
              <a:t>nteresting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7030A0"/>
                </a:solidFill>
              </a:rPr>
              <a:t>places</a:t>
            </a:r>
            <a:endParaRPr lang="ru-RU" sz="2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52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850832" cy="99412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Now let’s visit some of them!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340768"/>
            <a:ext cx="4207208" cy="280831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483006"/>
            <a:ext cx="3888432" cy="291632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9552" y="4509120"/>
            <a:ext cx="3744416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n w="6350">
                  <a:solidFill>
                    <a:srgbClr val="0070C0"/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Syktyvkar’s airport</a:t>
            </a:r>
            <a:endParaRPr lang="ru-RU" sz="3200" b="1" dirty="0">
              <a:ln w="6350">
                <a:solidFill>
                  <a:srgbClr val="0070C0"/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36096" y="2204864"/>
            <a:ext cx="2664296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rgbClr val="0070C0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Syktyvkar’s  station</a:t>
            </a:r>
            <a:endParaRPr lang="ru-RU" sz="2800" b="1" dirty="0">
              <a:ln w="12700">
                <a:solidFill>
                  <a:srgbClr val="0070C0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5018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National Museum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484784"/>
            <a:ext cx="5976664" cy="4263216"/>
          </a:xfrm>
        </p:spPr>
      </p:pic>
    </p:spTree>
    <p:extLst>
      <p:ext uri="{BB962C8B-B14F-4D97-AF65-F5344CB8AC3E}">
        <p14:creationId xmlns:p14="http://schemas.microsoft.com/office/powerpoint/2010/main" val="18505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2840" cy="850106"/>
          </a:xfrm>
        </p:spPr>
        <p:txBody>
          <a:bodyPr/>
          <a:lstStyle/>
          <a:p>
            <a:pPr algn="ctr"/>
            <a:r>
              <a:rPr lang="en-US" dirty="0" smtClean="0"/>
              <a:t>the National Gallery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196752"/>
            <a:ext cx="6984776" cy="5037813"/>
          </a:xfrm>
        </p:spPr>
      </p:pic>
    </p:spTree>
    <p:extLst>
      <p:ext uri="{BB962C8B-B14F-4D97-AF65-F5344CB8AC3E}">
        <p14:creationId xmlns:p14="http://schemas.microsoft.com/office/powerpoint/2010/main" val="956068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National Library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484784"/>
            <a:ext cx="6480719" cy="4323356"/>
          </a:xfrm>
        </p:spPr>
      </p:pic>
    </p:spTree>
    <p:extLst>
      <p:ext uri="{BB962C8B-B14F-4D97-AF65-F5344CB8AC3E}">
        <p14:creationId xmlns:p14="http://schemas.microsoft.com/office/powerpoint/2010/main" val="200142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</a:t>
            </a:r>
            <a:r>
              <a:rPr lang="en-US" dirty="0" smtClean="0"/>
              <a:t>he Drama Theatre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700808"/>
            <a:ext cx="6912768" cy="4143152"/>
          </a:xfrm>
        </p:spPr>
      </p:pic>
    </p:spTree>
    <p:extLst>
      <p:ext uri="{BB962C8B-B14F-4D97-AF65-F5344CB8AC3E}">
        <p14:creationId xmlns:p14="http://schemas.microsoft.com/office/powerpoint/2010/main" val="130217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Theatre of Opera and Ballet</a:t>
            </a:r>
            <a:br>
              <a:rPr lang="en-US" dirty="0" smtClean="0"/>
            </a:br>
            <a:r>
              <a:rPr lang="en-US" dirty="0" smtClean="0"/>
              <a:t>and </a:t>
            </a:r>
            <a:r>
              <a:rPr lang="en-US" dirty="0" err="1" smtClean="0"/>
              <a:t>Kuratov</a:t>
            </a:r>
            <a:r>
              <a:rPr lang="en-US" dirty="0" smtClean="0"/>
              <a:t> monument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5869" y="1600200"/>
            <a:ext cx="6212262" cy="4525963"/>
          </a:xfrm>
        </p:spPr>
      </p:pic>
    </p:spTree>
    <p:extLst>
      <p:ext uri="{BB962C8B-B14F-4D97-AF65-F5344CB8AC3E}">
        <p14:creationId xmlns:p14="http://schemas.microsoft.com/office/powerpoint/2010/main" val="516600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615</TotalTime>
  <Words>234</Words>
  <Application>Microsoft Office PowerPoint</Application>
  <PresentationFormat>Экран (4:3)</PresentationFormat>
  <Paragraphs>62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Презентацию подготовила: учитель английского языка Гмызина Юлия Владимировна</vt:lpstr>
      <vt:lpstr>Places of interests in Syktyvkar</vt:lpstr>
      <vt:lpstr>Презентация PowerPoint</vt:lpstr>
      <vt:lpstr>Now let’s visit some of them!</vt:lpstr>
      <vt:lpstr>the National Museum</vt:lpstr>
      <vt:lpstr>the National Gallery</vt:lpstr>
      <vt:lpstr>the National Library</vt:lpstr>
      <vt:lpstr>the Drama Theatre</vt:lpstr>
      <vt:lpstr>the Theatre of Opera and Ballet and Kuratov monument</vt:lpstr>
      <vt:lpstr>The Folk Theatre</vt:lpstr>
      <vt:lpstr>Stephany square</vt:lpstr>
      <vt:lpstr>Kirov’s Park</vt:lpstr>
      <vt:lpstr>Michurin’s Park</vt:lpstr>
      <vt:lpstr>Finno-Ugric ethnic and cultural park</vt:lpstr>
      <vt:lpstr>Rodina Cinema</vt:lpstr>
      <vt:lpstr>October cinema</vt:lpstr>
      <vt:lpstr>Rublic Cinema</vt:lpstr>
      <vt:lpstr>Fire tower</vt:lpstr>
      <vt:lpstr>Eternal Flame</vt:lpstr>
      <vt:lpstr>Grieving soldier</vt:lpstr>
      <vt:lpstr>St. Stephan’s Cathedral </vt:lpstr>
      <vt:lpstr>St. Kazan’s Church</vt:lpstr>
      <vt:lpstr>Презентация PowerPoint</vt:lpstr>
      <vt:lpstr>A guide book should be: </vt:lpstr>
      <vt:lpstr>Презентация PowerPoint</vt:lpstr>
      <vt:lpstr>Home task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Places of interests in Syktyvkar</dc:title>
  <dc:creator>Юлечка</dc:creator>
  <cp:lastModifiedBy>Юлечка</cp:lastModifiedBy>
  <cp:revision>27</cp:revision>
  <dcterms:created xsi:type="dcterms:W3CDTF">2015-04-10T15:21:10Z</dcterms:created>
  <dcterms:modified xsi:type="dcterms:W3CDTF">2015-04-16T12:20:39Z</dcterms:modified>
</cp:coreProperties>
</file>