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70"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16.04.2015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16.04.2015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16.04.2015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pPr/>
              <a:t>16.04.2015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16.04.2015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16.04.2015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16.04.2015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16.04.2015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16.04.2015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16.04.2015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16.04.2015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pPr/>
              <a:t>16.04.2015</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1475656" y="3717032"/>
            <a:ext cx="6050533" cy="1472799"/>
          </a:xfrm>
        </p:spPr>
        <p:txBody>
          <a:bodyPr>
            <a:normAutofit/>
          </a:bodyPr>
          <a:lstStyle/>
          <a:p>
            <a:r>
              <a:rPr lang="ru-RU" dirty="0" smtClean="0"/>
              <a:t>Выполнила ученица 8 «А» класса</a:t>
            </a:r>
          </a:p>
          <a:p>
            <a:r>
              <a:rPr lang="ru-RU" dirty="0" smtClean="0"/>
              <a:t>МАОУ СОШ № 45</a:t>
            </a:r>
          </a:p>
          <a:p>
            <a:r>
              <a:rPr lang="ru-RU" dirty="0" smtClean="0"/>
              <a:t>Рыбакова Дарья</a:t>
            </a:r>
            <a:endParaRPr lang="ru-RU" dirty="0"/>
          </a:p>
        </p:txBody>
      </p:sp>
      <p:sp>
        <p:nvSpPr>
          <p:cNvPr id="4" name="Заголовок 3"/>
          <p:cNvSpPr>
            <a:spLocks noGrp="1"/>
          </p:cNvSpPr>
          <p:nvPr>
            <p:ph type="ctrTitle"/>
          </p:nvPr>
        </p:nvSpPr>
        <p:spPr>
          <a:xfrm>
            <a:off x="755576" y="2348880"/>
            <a:ext cx="7560840" cy="2160240"/>
          </a:xfrm>
        </p:spPr>
        <p:txBody>
          <a:bodyPr/>
          <a:lstStyle/>
          <a:p>
            <a:r>
              <a:rPr lang="ru-RU" dirty="0" smtClean="0"/>
              <a:t>Игры </a:t>
            </a:r>
            <a:r>
              <a:rPr lang="ru-RU" smtClean="0"/>
              <a:t>с прыгалками</a:t>
            </a:r>
            <a:endParaRPr lang="ru-RU" dirty="0"/>
          </a:p>
        </p:txBody>
      </p:sp>
    </p:spTree>
    <p:extLst>
      <p:ext uri="{BB962C8B-B14F-4D97-AF65-F5344CB8AC3E}">
        <p14:creationId xmlns:p14="http://schemas.microsoft.com/office/powerpoint/2010/main" xmlns="" val="20842008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836712" y="260648"/>
            <a:ext cx="8280920" cy="1296144"/>
          </a:xfrm>
        </p:spPr>
        <p:txBody>
          <a:bodyPr/>
          <a:lstStyle/>
          <a:p>
            <a:r>
              <a:rPr lang="ru-RU" dirty="0" smtClean="0"/>
              <a:t>Игры со скакалкой</a:t>
            </a:r>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71600" y="2052559"/>
            <a:ext cx="6048672" cy="44319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82305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404664" y="188640"/>
            <a:ext cx="6512511" cy="1143000"/>
          </a:xfrm>
        </p:spPr>
        <p:txBody>
          <a:bodyPr/>
          <a:lstStyle/>
          <a:p>
            <a:r>
              <a:rPr lang="ru-RU" dirty="0" smtClean="0"/>
              <a:t>Алфавит</a:t>
            </a:r>
            <a:endParaRPr lang="ru-RU" dirty="0"/>
          </a:p>
        </p:txBody>
      </p:sp>
      <p:sp>
        <p:nvSpPr>
          <p:cNvPr id="5" name="Объект 4"/>
          <p:cNvSpPr>
            <a:spLocks noGrp="1"/>
          </p:cNvSpPr>
          <p:nvPr>
            <p:ph sz="quarter" idx="13"/>
          </p:nvPr>
        </p:nvSpPr>
        <p:spPr>
          <a:xfrm>
            <a:off x="323528" y="1124744"/>
            <a:ext cx="8496944" cy="5400600"/>
          </a:xfrm>
        </p:spPr>
        <p:txBody>
          <a:bodyPr>
            <a:normAutofit fontScale="85000" lnSpcReduction="20000"/>
          </a:bodyPr>
          <a:lstStyle/>
          <a:p>
            <a:pPr marL="45720" indent="0">
              <a:buNone/>
            </a:pPr>
            <a:r>
              <a:rPr lang="ru-RU" sz="2600" b="1" i="1" dirty="0"/>
              <a:t>Описание</a:t>
            </a:r>
          </a:p>
          <a:p>
            <a:r>
              <a:rPr lang="ru-RU" sz="2300" dirty="0"/>
              <a:t>Участники игры прыгают с короткой скакалкой по добровольно установленной очереди. При каждом прыжке следует называть очередную букву алфавита: а, б, в, г, д и т. д. Способ прыгания выбирается достаточно сложный (см., например, игру «Зеркало»), чтобы трудно было прыгнуть без ошибки при назывании всех букв алфавита. Сделавший ошибку при произнесении очередной буквы должен сразу назвать растение на эту букву или животное, город и т. д., о чем договариваются перед игрой. Если это удалось, играющий может начинать прыгать сначала; если нет, — передает очередь прыгать следующему. Задача каждого участника игры — «пройти» весь алфавит. Проигрывает сделавший это позже других</a:t>
            </a:r>
            <a:r>
              <a:rPr lang="ru-RU" dirty="0"/>
              <a:t>. </a:t>
            </a:r>
          </a:p>
          <a:p>
            <a:endParaRPr lang="ru-RU" b="1" i="1" dirty="0"/>
          </a:p>
          <a:p>
            <a:pPr marL="45720" indent="0">
              <a:buNone/>
            </a:pPr>
            <a:r>
              <a:rPr lang="ru-RU" sz="2600" b="1" i="1" dirty="0"/>
              <a:t>Правила </a:t>
            </a:r>
          </a:p>
          <a:p>
            <a:r>
              <a:rPr lang="ru-RU" sz="2300" dirty="0"/>
              <a:t>Ошибкой прыгающего считается как неудачное выполнение прыжка, так и путаница при перечислении букв алфавита. </a:t>
            </a:r>
          </a:p>
          <a:p>
            <a:r>
              <a:rPr lang="ru-RU" sz="2300" dirty="0"/>
              <a:t>При ошибке надо произнести слово на нужную букву очень быстро, прежде чем кто-либо из окружающих успеет сосчитать громко до трех.</a:t>
            </a:r>
          </a:p>
        </p:txBody>
      </p:sp>
    </p:spTree>
    <p:extLst>
      <p:ext uri="{BB962C8B-B14F-4D97-AF65-F5344CB8AC3E}">
        <p14:creationId xmlns:p14="http://schemas.microsoft.com/office/powerpoint/2010/main" xmlns="" val="31590954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6512511" cy="1143000"/>
          </a:xfrm>
        </p:spPr>
        <p:txBody>
          <a:bodyPr/>
          <a:lstStyle/>
          <a:p>
            <a:r>
              <a:rPr lang="ru-RU" dirty="0" smtClean="0"/>
              <a:t>Выручалочки</a:t>
            </a:r>
            <a:endParaRPr lang="ru-RU" dirty="0"/>
          </a:p>
        </p:txBody>
      </p:sp>
      <p:sp>
        <p:nvSpPr>
          <p:cNvPr id="3" name="Объект 2"/>
          <p:cNvSpPr>
            <a:spLocks noGrp="1"/>
          </p:cNvSpPr>
          <p:nvPr>
            <p:ph sz="quarter" idx="13"/>
          </p:nvPr>
        </p:nvSpPr>
        <p:spPr>
          <a:xfrm>
            <a:off x="683568" y="1628800"/>
            <a:ext cx="7848872" cy="4680520"/>
          </a:xfrm>
        </p:spPr>
        <p:txBody>
          <a:bodyPr>
            <a:normAutofit fontScale="92500"/>
          </a:bodyPr>
          <a:lstStyle/>
          <a:p>
            <a:pPr marL="45720" indent="0">
              <a:buNone/>
            </a:pPr>
            <a:r>
              <a:rPr lang="ru-RU" b="1" i="1" dirty="0"/>
              <a:t>Описание игры:</a:t>
            </a:r>
          </a:p>
          <a:p>
            <a:r>
              <a:rPr lang="ru-RU" dirty="0"/>
              <a:t>Для начала выбирают двух детей, которые будут крутить скакалку. Остальные должны через нее прыгать. Дети по очереди подходят к крутящейся скакалке  и, выбрав подходящий момент, впрыгивают, сначала по одному разу, затем по два, три и </a:t>
            </a:r>
            <a:r>
              <a:rPr lang="ru-RU" dirty="0" err="1"/>
              <a:t>тд</a:t>
            </a:r>
            <a:r>
              <a:rPr lang="ru-RU" dirty="0"/>
              <a:t>. Если кто-то ошибается, то он встает крутить скакалку вместо ведущего. Тот, кто остается последним, становится «выручалочкой» - он может спасти ошибившегося игрока, выполнив прыжки за него.</a:t>
            </a:r>
          </a:p>
          <a:p>
            <a:pPr marL="45720" indent="0">
              <a:buNone/>
            </a:pPr>
            <a:r>
              <a:rPr lang="ru-RU" b="1" i="1" dirty="0"/>
              <a:t>Правила:</a:t>
            </a:r>
          </a:p>
          <a:p>
            <a:r>
              <a:rPr lang="ru-RU" dirty="0"/>
              <a:t>Тот, кто ошибся, крутит скакалку вместо ведущего</a:t>
            </a:r>
          </a:p>
          <a:p>
            <a:r>
              <a:rPr lang="ru-RU" dirty="0"/>
              <a:t>Игрок, оставшийся последним, может спасти ошибившегося игрока, выполнив прыжки за него</a:t>
            </a:r>
          </a:p>
        </p:txBody>
      </p:sp>
    </p:spTree>
    <p:extLst>
      <p:ext uri="{BB962C8B-B14F-4D97-AF65-F5344CB8AC3E}">
        <p14:creationId xmlns:p14="http://schemas.microsoft.com/office/powerpoint/2010/main" xmlns="" val="9959366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2616" y="116632"/>
            <a:ext cx="6512511" cy="1143000"/>
          </a:xfrm>
        </p:spPr>
        <p:txBody>
          <a:bodyPr/>
          <a:lstStyle/>
          <a:p>
            <a:r>
              <a:rPr lang="ru-RU" dirty="0" smtClean="0"/>
              <a:t>Часы</a:t>
            </a:r>
            <a:endParaRPr lang="ru-RU" dirty="0"/>
          </a:p>
        </p:txBody>
      </p:sp>
      <p:sp>
        <p:nvSpPr>
          <p:cNvPr id="3" name="Объект 2"/>
          <p:cNvSpPr>
            <a:spLocks noGrp="1"/>
          </p:cNvSpPr>
          <p:nvPr>
            <p:ph sz="quarter" idx="13"/>
          </p:nvPr>
        </p:nvSpPr>
        <p:spPr>
          <a:xfrm>
            <a:off x="323528" y="1484784"/>
            <a:ext cx="8424936" cy="4752528"/>
          </a:xfrm>
        </p:spPr>
        <p:txBody>
          <a:bodyPr>
            <a:normAutofit fontScale="92500"/>
          </a:bodyPr>
          <a:lstStyle/>
          <a:p>
            <a:pPr marL="45720" indent="0">
              <a:buNone/>
            </a:pPr>
            <a:r>
              <a:rPr lang="ru-RU" b="1" i="1" dirty="0"/>
              <a:t>Описание игры</a:t>
            </a:r>
          </a:p>
          <a:p>
            <a:r>
              <a:rPr lang="ru-RU" dirty="0"/>
              <a:t>Участники игры хором произносят: «Тик-так, тик-так», а двое выбранных игроков в том же ритме вертят скакалку, остальные выстраиваются в очередь. Первый игрок прыгает через скакалку один раз и встает в конец очереди, второй - два и т.д. Сбившиеся меняются с одним из тех, кто держит скакалку.</a:t>
            </a:r>
          </a:p>
          <a:p>
            <a:r>
              <a:rPr lang="ru-RU" dirty="0"/>
              <a:t>Если игрок собьется при прыжках или ошибется в счете - он меняется с одним из тех, кто держит скакалку. </a:t>
            </a:r>
          </a:p>
          <a:p>
            <a:pPr marL="45720" indent="0">
              <a:buNone/>
            </a:pPr>
            <a:r>
              <a:rPr lang="ru-RU" b="1" i="1" dirty="0"/>
              <a:t>Правила игры</a:t>
            </a:r>
          </a:p>
          <a:p>
            <a:r>
              <a:rPr lang="ru-RU" dirty="0"/>
              <a:t>1.Первый игрок прыгает один раз и встает в конец очереди, второй - два и т.д.</a:t>
            </a:r>
          </a:p>
          <a:p>
            <a:r>
              <a:rPr lang="ru-RU" dirty="0"/>
              <a:t>2.Игрок, сбившийся при прыжках или ошибившийся в счете - меняется с одним из игроков, крутящих скакалку</a:t>
            </a:r>
          </a:p>
        </p:txBody>
      </p:sp>
    </p:spTree>
    <p:extLst>
      <p:ext uri="{BB962C8B-B14F-4D97-AF65-F5344CB8AC3E}">
        <p14:creationId xmlns:p14="http://schemas.microsoft.com/office/powerpoint/2010/main" xmlns="" val="41175736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24544" y="188640"/>
            <a:ext cx="7488832" cy="1296144"/>
          </a:xfrm>
        </p:spPr>
        <p:txBody>
          <a:bodyPr/>
          <a:lstStyle/>
          <a:p>
            <a:r>
              <a:rPr lang="ru-RU" dirty="0" smtClean="0"/>
              <a:t>Самый гибкий</a:t>
            </a:r>
            <a:endParaRPr lang="ru-RU" dirty="0"/>
          </a:p>
        </p:txBody>
      </p:sp>
      <p:sp>
        <p:nvSpPr>
          <p:cNvPr id="5" name="Объект 4"/>
          <p:cNvSpPr>
            <a:spLocks noGrp="1"/>
          </p:cNvSpPr>
          <p:nvPr>
            <p:ph sz="quarter" idx="13"/>
          </p:nvPr>
        </p:nvSpPr>
        <p:spPr>
          <a:xfrm>
            <a:off x="539552" y="1340768"/>
            <a:ext cx="8064896" cy="5040560"/>
          </a:xfrm>
        </p:spPr>
        <p:txBody>
          <a:bodyPr>
            <a:normAutofit fontScale="92500" lnSpcReduction="10000"/>
          </a:bodyPr>
          <a:lstStyle/>
          <a:p>
            <a:pPr marL="45720" indent="0">
              <a:buNone/>
            </a:pPr>
            <a:r>
              <a:rPr lang="ru-RU" b="1" i="1" dirty="0"/>
              <a:t>Описание игры:</a:t>
            </a:r>
          </a:p>
          <a:p>
            <a:r>
              <a:rPr lang="ru-RU" dirty="0"/>
              <a:t>Между двумя любыми объектами (столбами) ведущий натягивает скакалку на уровне груди игроков. Игроки должны пройти под веревкой, выгибаясь назад, не задевая её.</a:t>
            </a:r>
          </a:p>
          <a:p>
            <a:r>
              <a:rPr lang="ru-RU" dirty="0"/>
              <a:t>Каждый раз, когда игроки проходят под верёвкой, она опускается немного ниже. Участник, задевший веревку, выбывает из игры.</a:t>
            </a:r>
          </a:p>
          <a:p>
            <a:pPr marL="45720" indent="0">
              <a:buNone/>
            </a:pPr>
            <a:r>
              <a:rPr lang="ru-RU" b="1" i="1" dirty="0"/>
              <a:t>Правила игры</a:t>
            </a:r>
          </a:p>
          <a:p>
            <a:r>
              <a:rPr lang="ru-RU" dirty="0"/>
              <a:t>1.Игроки должны пройти под веревкой, выгибаясь назад, не задев её.</a:t>
            </a:r>
          </a:p>
          <a:p>
            <a:r>
              <a:rPr lang="ru-RU" dirty="0"/>
              <a:t>2.Веревка опускается на ниже каждый раз, когда участники проходят под ней.</a:t>
            </a:r>
          </a:p>
          <a:p>
            <a:r>
              <a:rPr lang="ru-RU" dirty="0"/>
              <a:t>3.Задевший веревку выбывает из игры.</a:t>
            </a:r>
          </a:p>
          <a:p>
            <a:r>
              <a:rPr lang="ru-RU" dirty="0"/>
              <a:t>4.Выигрывает тот, кто остался последним.</a:t>
            </a:r>
          </a:p>
        </p:txBody>
      </p:sp>
    </p:spTree>
    <p:extLst>
      <p:ext uri="{BB962C8B-B14F-4D97-AF65-F5344CB8AC3E}">
        <p14:creationId xmlns:p14="http://schemas.microsoft.com/office/powerpoint/2010/main" xmlns="" val="41689283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700808" y="188640"/>
            <a:ext cx="8280920" cy="1143000"/>
          </a:xfrm>
        </p:spPr>
        <p:txBody>
          <a:bodyPr/>
          <a:lstStyle/>
          <a:p>
            <a:pPr>
              <a:buNone/>
            </a:pPr>
            <a:r>
              <a:rPr lang="ru-RU" sz="2800" dirty="0" smtClean="0"/>
              <a:t>Правила игры в </a:t>
            </a:r>
            <a:r>
              <a:rPr lang="ru-RU" sz="2800" dirty="0" err="1" smtClean="0"/>
              <a:t>резиночку</a:t>
            </a:r>
            <a:endParaRPr lang="ru-RU" sz="2800" dirty="0"/>
          </a:p>
        </p:txBody>
      </p:sp>
      <p:sp>
        <p:nvSpPr>
          <p:cNvPr id="5" name="Объект 4"/>
          <p:cNvSpPr>
            <a:spLocks noGrp="1"/>
          </p:cNvSpPr>
          <p:nvPr>
            <p:ph sz="quarter" idx="13"/>
          </p:nvPr>
        </p:nvSpPr>
        <p:spPr>
          <a:xfrm>
            <a:off x="467544" y="1268760"/>
            <a:ext cx="7992888" cy="5184576"/>
          </a:xfrm>
        </p:spPr>
        <p:txBody>
          <a:bodyPr>
            <a:normAutofit fontScale="85000" lnSpcReduction="20000"/>
          </a:bodyPr>
          <a:lstStyle/>
          <a:p>
            <a:r>
              <a:rPr lang="ru-RU" dirty="0"/>
              <a:t>Два игрока становятся "в </a:t>
            </a:r>
            <a:r>
              <a:rPr lang="ru-RU" dirty="0" err="1"/>
              <a:t>резиночку</a:t>
            </a:r>
            <a:r>
              <a:rPr lang="ru-RU" dirty="0"/>
              <a:t>". Один игрок прыгает (выполняет ряд упражнений) - по очереди на всех уровнях. У нас обычно каждое упражнение выполнялось на всех уровнях по очереди, после чего переходили на следующее упражнение и начинали его прыгать с 1 уровня - так игра была разнообразнее.  Иногда прыгалось по-другому - все упражнения сразу выполнялись сначала на 1, затем на 2,3 и так далее уровнях. На 5-6-7 уровнях сложные упражнения отменялись (об этом напишу ниже).</a:t>
            </a:r>
          </a:p>
          <a:p>
            <a:endParaRPr lang="ru-RU" dirty="0"/>
          </a:p>
          <a:p>
            <a:r>
              <a:rPr lang="ru-RU" dirty="0"/>
              <a:t>Если игра идет втроем: как только прыгающий ошибается  (сбивается, цепляется за резинку, наступает на резинку и т.п.) - он становится "в </a:t>
            </a:r>
            <a:r>
              <a:rPr lang="ru-RU" dirty="0" err="1"/>
              <a:t>резиночку</a:t>
            </a:r>
            <a:r>
              <a:rPr lang="ru-RU" dirty="0"/>
              <a:t>", и следующий игрок начинает прыгать. Продолжают прыгать всегда с того места, где сбились. Если игра идет вчетвером: когда игрок сбился, его может выручить партнер по команде. Когда и он сбивается, пары меняются местами (сбившаяся команда становится "в </a:t>
            </a:r>
            <a:r>
              <a:rPr lang="ru-RU" dirty="0" err="1"/>
              <a:t>резиночку</a:t>
            </a:r>
            <a:r>
              <a:rPr lang="ru-RU" dirty="0"/>
              <a:t>"). Продолжают прыгать команды всегда с того места, где они в последний раз сбились.</a:t>
            </a:r>
          </a:p>
        </p:txBody>
      </p:sp>
    </p:spTree>
    <p:extLst>
      <p:ext uri="{BB962C8B-B14F-4D97-AF65-F5344CB8AC3E}">
        <p14:creationId xmlns:p14="http://schemas.microsoft.com/office/powerpoint/2010/main" xmlns="" val="27472195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6512511" cy="1143000"/>
          </a:xfrm>
        </p:spPr>
        <p:txBody>
          <a:bodyPr/>
          <a:lstStyle/>
          <a:p>
            <a:r>
              <a:rPr lang="ru-RU" dirty="0" smtClean="0"/>
              <a:t>Уровни игры в </a:t>
            </a:r>
            <a:r>
              <a:rPr lang="ru-RU" dirty="0" err="1" smtClean="0"/>
              <a:t>резиночку</a:t>
            </a:r>
            <a:endParaRPr lang="ru-RU" dirty="0"/>
          </a:p>
        </p:txBody>
      </p:sp>
      <p:sp>
        <p:nvSpPr>
          <p:cNvPr id="3" name="Объект 2"/>
          <p:cNvSpPr>
            <a:spLocks noGrp="1"/>
          </p:cNvSpPr>
          <p:nvPr>
            <p:ph sz="quarter" idx="13"/>
          </p:nvPr>
        </p:nvSpPr>
        <p:spPr>
          <a:xfrm>
            <a:off x="539552" y="1916832"/>
            <a:ext cx="8136904" cy="4464496"/>
          </a:xfrm>
        </p:spPr>
        <p:txBody>
          <a:bodyPr/>
          <a:lstStyle/>
          <a:p>
            <a:r>
              <a:rPr lang="ru-RU" dirty="0"/>
              <a:t>- первые - когда </a:t>
            </a:r>
            <a:r>
              <a:rPr lang="ru-RU" dirty="0" err="1"/>
              <a:t>резиночка</a:t>
            </a:r>
            <a:r>
              <a:rPr lang="ru-RU" dirty="0"/>
              <a:t> находится на уровне щиколоток держащих</a:t>
            </a:r>
          </a:p>
          <a:p>
            <a:r>
              <a:rPr lang="ru-RU" dirty="0"/>
              <a:t>- вторые - </a:t>
            </a:r>
            <a:r>
              <a:rPr lang="ru-RU" dirty="0" err="1"/>
              <a:t>резиночка</a:t>
            </a:r>
            <a:r>
              <a:rPr lang="ru-RU" dirty="0"/>
              <a:t> на уровне колен</a:t>
            </a:r>
          </a:p>
          <a:p>
            <a:r>
              <a:rPr lang="ru-RU" dirty="0"/>
              <a:t>- третьи - резинка на уровне бедер ("под попой")</a:t>
            </a:r>
          </a:p>
          <a:p>
            <a:r>
              <a:rPr lang="ru-RU" dirty="0"/>
              <a:t>- четвертые - резинка на уровне пояса</a:t>
            </a:r>
          </a:p>
          <a:p>
            <a:r>
              <a:rPr lang="ru-RU" dirty="0"/>
              <a:t>- пятые - резинка на уровне груди</a:t>
            </a:r>
          </a:p>
          <a:p>
            <a:r>
              <a:rPr lang="ru-RU" dirty="0"/>
              <a:t>- шестые - резинка на уровне шеи</a:t>
            </a:r>
          </a:p>
          <a:p>
            <a:r>
              <a:rPr lang="ru-RU" dirty="0"/>
              <a:t>- и даже седьмые - резинка держалась руками на уровне ушей.</a:t>
            </a:r>
          </a:p>
        </p:txBody>
      </p:sp>
    </p:spTree>
    <p:extLst>
      <p:ext uri="{BB962C8B-B14F-4D97-AF65-F5344CB8AC3E}">
        <p14:creationId xmlns:p14="http://schemas.microsoft.com/office/powerpoint/2010/main" xmlns="" val="2985056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204864"/>
            <a:ext cx="8280920" cy="1368152"/>
          </a:xfrm>
        </p:spPr>
        <p:txBody>
          <a:bodyPr/>
          <a:lstStyle/>
          <a:p>
            <a:r>
              <a:rPr lang="ru-RU" dirty="0" smtClean="0"/>
              <a:t>Спасибо За Внимание!</a:t>
            </a:r>
            <a:endParaRPr lang="ru-RU" dirty="0"/>
          </a:p>
        </p:txBody>
      </p:sp>
    </p:spTree>
    <p:extLst>
      <p:ext uri="{BB962C8B-B14F-4D97-AF65-F5344CB8AC3E}">
        <p14:creationId xmlns:p14="http://schemas.microsoft.com/office/powerpoint/2010/main" xmlns="" val="1350308454"/>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110</TotalTime>
  <Words>756</Words>
  <Application>Microsoft Office PowerPoint</Application>
  <PresentationFormat>Экран (4:3)</PresentationFormat>
  <Paragraphs>47</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Воздушный поток</vt:lpstr>
      <vt:lpstr>Игры с прыгалками</vt:lpstr>
      <vt:lpstr>Игры со скакалкой</vt:lpstr>
      <vt:lpstr>Алфавит</vt:lpstr>
      <vt:lpstr>Выручалочки</vt:lpstr>
      <vt:lpstr>Часы</vt:lpstr>
      <vt:lpstr>Самый гибкий</vt:lpstr>
      <vt:lpstr>Правила игры в резиночку</vt:lpstr>
      <vt:lpstr>Уровни игры в резиночку</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Игры с прыгалками</dc:title>
  <dc:creator>user</dc:creator>
  <cp:lastModifiedBy>User</cp:lastModifiedBy>
  <cp:revision>10</cp:revision>
  <dcterms:created xsi:type="dcterms:W3CDTF">2015-03-18T18:01:22Z</dcterms:created>
  <dcterms:modified xsi:type="dcterms:W3CDTF">2015-04-16T18:59:01Z</dcterms:modified>
</cp:coreProperties>
</file>