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4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536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717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98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438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92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926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76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61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053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039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98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0">
              <a:schemeClr val="bg1"/>
            </a:gs>
            <a:gs pos="24000">
              <a:schemeClr val="bg1">
                <a:lumMod val="0"/>
                <a:lumOff val="100000"/>
                <a:alpha val="0"/>
              </a:schemeClr>
            </a:gs>
            <a:gs pos="61000">
              <a:schemeClr val="tx2">
                <a:lumMod val="60000"/>
                <a:lumOff val="40000"/>
              </a:schemeClr>
            </a:gs>
            <a:gs pos="36000">
              <a:schemeClr val="tx2">
                <a:lumMod val="77000"/>
                <a:lumOff val="23000"/>
              </a:schemeClr>
            </a:gs>
            <a:gs pos="100000">
              <a:srgbClr val="FF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E38D6-A1FB-412A-B874-AC7DDE044859}" type="datetimeFigureOut">
              <a:rPr lang="ru-RU" smtClean="0"/>
              <a:t>17.03.2015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3115E-AA72-4A14-BF8F-39AB518C0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46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784976" cy="6192687"/>
          </a:xfrm>
        </p:spPr>
        <p:txBody>
          <a:bodyPr>
            <a:normAutofit/>
          </a:bodyPr>
          <a:lstStyle/>
          <a:p>
            <a:r>
              <a:rPr lang="ru-RU" sz="60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Сурдлимпийские</a:t>
            </a:r>
            <a:r>
              <a:rPr lang="ru-RU" sz="6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игры.</a:t>
            </a:r>
            <a:endParaRPr lang="ru-RU" sz="60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374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</p:spPr>
        <p:txBody>
          <a:bodyPr/>
          <a:lstStyle/>
          <a:p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</a:t>
            </a:r>
            <a:r>
              <a:rPr lang="ru-RU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Сурдлимпийских</a:t>
            </a:r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844824"/>
            <a:ext cx="4978896" cy="3384376"/>
          </a:xfrm>
        </p:spPr>
        <p:txBody>
          <a:bodyPr>
            <a:normAutofit/>
          </a:bodyPr>
          <a:lstStyle/>
          <a:p>
            <a:r>
              <a:rPr lang="ru-RU" sz="19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Дефлимпийские</a:t>
            </a:r>
            <a:r>
              <a:rPr lang="ru-RU" sz="19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 (англ. </a:t>
            </a:r>
            <a:r>
              <a:rPr lang="ru-RU" sz="19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Deaflympic</a:t>
            </a:r>
            <a:r>
              <a:rPr lang="ru-RU" sz="19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от англ. </a:t>
            </a:r>
            <a:r>
              <a:rPr lang="ru-RU" sz="19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deaf</a:t>
            </a:r>
            <a:r>
              <a:rPr lang="ru-RU" sz="19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«глухой») — спортивные соревнования людей с нарушениями слуха («Всемирные игры глухих»). Русифицированное название — </a:t>
            </a:r>
            <a:r>
              <a:rPr lang="ru-RU" sz="19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сурдлимпийские</a:t>
            </a:r>
            <a:r>
              <a:rPr lang="ru-RU" sz="19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игры.</a:t>
            </a:r>
            <a:br>
              <a:rPr lang="ru-RU" sz="19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9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4365104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Сурдлимпийские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 проводятся с 1924 года и являются крупнейшим мировым спортивным форумом наряду с Олимпийскими, </a:t>
            </a:r>
            <a:r>
              <a:rPr lang="ru-RU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Паралимпийскими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Специальными Олимпийскими играми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95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131024" cy="4853135"/>
          </a:xfrm>
        </p:spPr>
        <p:txBody>
          <a:bodyPr>
            <a:normAutofit fontScale="92500" lnSpcReduction="20000"/>
          </a:bodyPr>
          <a:lstStyle/>
          <a:p>
            <a:r>
              <a:rPr lang="ru-RU" sz="3500" b="1" i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Летние </a:t>
            </a:r>
            <a:r>
              <a:rPr lang="ru-RU" sz="3500" b="1" i="1" u="sng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Сурдлимпийские</a:t>
            </a:r>
            <a:r>
              <a:rPr lang="ru-RU" sz="3500" b="1" i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Всемирные игры глухих прошли в 1924 году в Париже. Участниками стали делегации Бельгии, Чехословакии, Франции, Великобритании, Нидерландов, Польши, Венгрии, Италии, Латвии и Румынии. Спортсмены первых Игр принимали участие в соревнованиях по лёгкой атлетике, велоспорту, футболу, стрельбе и плаванию</a:t>
            </a:r>
            <a:r>
              <a:rPr lang="ru-RU" sz="2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000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августа 1924 года руководство спортивных делегаций стран-участниц на совещании решили организовать Международный спортивный комитет глухих (МСКГ) основной целью которого стало основание союза всех спортивных федераций глухих и разработка их устава для основания и руководства только что появившегося соревнования. В этом же году было принято решение, что Игры должны проводиться каждые четыре года</a:t>
            </a:r>
          </a:p>
        </p:txBody>
      </p:sp>
    </p:spTree>
    <p:extLst>
      <p:ext uri="{BB962C8B-B14F-4D97-AF65-F5344CB8AC3E}">
        <p14:creationId xmlns:p14="http://schemas.microsoft.com/office/powerpoint/2010/main" val="389685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1"/>
            <a:ext cx="8784976" cy="2736304"/>
          </a:xfrm>
        </p:spPr>
        <p:txBody>
          <a:bodyPr>
            <a:normAutofit fontScale="92500" lnSpcReduction="20000"/>
          </a:bodyPr>
          <a:lstStyle/>
          <a:p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1955 году Международный олимпийский комитет признал МСКГ как международную федерацию с олимпийскими принципами, а через два года комитет начал менять устав, приводя его в соответствие с олимпийским. Сегодня в МСКГ входит более 90 национальных федераций. Решением Исполнительного Комитета МОК в мае 2001 года Всемирные игры глухих переименованы в </a:t>
            </a:r>
            <a:r>
              <a:rPr lang="ru-RU" sz="20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Дефлимпийские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(«</a:t>
            </a:r>
            <a:r>
              <a:rPr lang="ru-RU" sz="20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Deaflympic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»). В том же году в Риме были проведены 19-тые </a:t>
            </a:r>
            <a:r>
              <a:rPr lang="ru-RU" sz="20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Дефлимпийские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игры. Более 3000 спортсменов из 80 стран </a:t>
            </a:r>
            <a:r>
              <a:rPr lang="ru-RU" sz="2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мира 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 борьбу за медали</a:t>
            </a:r>
            <a:r>
              <a:rPr lang="ru-RU" sz="2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итоге, сборная команда России завоевала 52 медали, в том числе 13 золотых, 19 серебряных, 20 </a:t>
            </a:r>
            <a:r>
              <a:rPr lang="ru-RU" sz="2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бронзовых.</a:t>
            </a:r>
            <a:endParaRPr lang="ru-RU" sz="20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924944"/>
            <a:ext cx="5098308" cy="392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90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501008"/>
            <a:ext cx="5652120" cy="3312367"/>
          </a:xfrm>
        </p:spPr>
        <p:txBody>
          <a:bodyPr>
            <a:normAutofit lnSpcReduction="10000"/>
          </a:bodyPr>
          <a:lstStyle/>
          <a:p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2009 г. в городе </a:t>
            </a:r>
            <a:r>
              <a:rPr lang="ru-RU" sz="20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Тайбее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(Тайвань) состоялись 21 Летние </a:t>
            </a:r>
            <a:r>
              <a:rPr lang="ru-RU" sz="20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Сурдлимпийские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 (</a:t>
            </a:r>
            <a:r>
              <a:rPr lang="ru-RU" sz="20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Summer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Deaflympics</a:t>
            </a:r>
            <a:r>
              <a:rPr lang="ru-RU" sz="2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 В соревнованиях приняли участие свыше 4200 спортсменов из 80 стран мира. Было разыграно 560 комплектов наград в 20 видах спорта. В состав российской делегации вошел 221 спортсмен. Российская сборная завоевала 98 медалей: 29 золотых, 41 серебряную и 28 бронзовых, и заняла первое место в общекомандном зачете.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16632"/>
            <a:ext cx="5130472" cy="342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73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059016" cy="4637112"/>
          </a:xfrm>
        </p:spPr>
        <p:txBody>
          <a:bodyPr>
            <a:normAutofit fontScale="55000" lnSpcReduction="20000"/>
          </a:bodyPr>
          <a:lstStyle/>
          <a:p>
            <a:r>
              <a:rPr lang="ru-RU" i="1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Зимние </a:t>
            </a:r>
            <a:r>
              <a:rPr lang="ru-RU" i="1" u="sng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Сурдлимпийские</a:t>
            </a:r>
            <a:r>
              <a:rPr lang="ru-RU" i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</a:t>
            </a:r>
          </a:p>
          <a:p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январе 1949 года в Австралии были проведены 1-ые Международные зимние игры глухих, в которых приняли участие 33 спортсмена из пяти стран мира.</a:t>
            </a:r>
          </a:p>
          <a:p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этого момента </a:t>
            </a:r>
            <a:r>
              <a:rPr lang="ru-RU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Сурдлимпийские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зимние игры проводились каждые четыре года.</a:t>
            </a:r>
            <a:b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1995 года сборная России выходит в лидеры зимних </a:t>
            </a:r>
            <a:r>
              <a:rPr lang="ru-RU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Сурдлимпийских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 в общекомандном зачете.</a:t>
            </a:r>
          </a:p>
          <a:p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последних XVI Всемирных зимних играх глухих в 2007 году в США (</a:t>
            </a:r>
            <a:r>
              <a:rPr lang="ru-RU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Солт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Лейк</a:t>
            </a:r>
            <a:r>
              <a:rPr lang="ru-RU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Сити) россияне завоевали наибольшее количество медалей и первое общекомандное место по лыжным гонкам среди 18 стран-участниц. На счету Анны Федуловой (Тула) – золото и три серебра, Наталья Смирнова (Сыктывкар), Марина Тищенко (Пермь) стали чемпионами в женской эстафете. В последний день игр весь пьедестал почета в гонке на 30 км заняла мужская команда России.</a:t>
            </a:r>
          </a:p>
          <a:p>
            <a:endParaRPr lang="ru-RU" i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120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75913"/>
            <a:ext cx="6246483" cy="17820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4" y="0"/>
            <a:ext cx="6247747" cy="50851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482" y="0"/>
            <a:ext cx="2897518" cy="4191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482" y="4191000"/>
            <a:ext cx="2897518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38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1050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102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Сурдлимпийские</a:t>
            </a:r>
            <a:r>
              <a:rPr lang="ru-RU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 2015</a:t>
            </a:r>
            <a:endParaRPr lang="ru-RU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6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Сурдлимпийские</a:t>
            </a:r>
            <a:r>
              <a:rPr lang="ru-RU" sz="26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игры откроются в Ханты-Мансийске 28 марта. Церемония открытия начнется в Центре развития теннисного спорта в 20 часов 15 минут. Во время церемонии на Центральной площади города будет зажжена </a:t>
            </a:r>
            <a:r>
              <a:rPr lang="ru-RU" sz="2600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сурдлимпийская</a:t>
            </a:r>
            <a:r>
              <a:rPr lang="ru-RU" sz="26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Чаша.</a:t>
            </a:r>
          </a:p>
          <a:p>
            <a:r>
              <a:rPr lang="ru-RU" sz="26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на Играх в Ханты-Мансийске и Магнитогорске разыграют 31 комплект наград. В столице Югры всех победителей и призеров после каждого соревновательного дня будут чествовать вечером на городской площади. 5 апреля состоится церемония закрытия Игр. Также в этот день пройдут финалы в хоккее, керлинге, горных лыжах и сноуборде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77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366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Сурдлимпийские игры.</vt:lpstr>
      <vt:lpstr>История Сурдлимпийских игр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Сурдлимпийские игры 2015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8</cp:revision>
  <dcterms:created xsi:type="dcterms:W3CDTF">2015-03-16T20:08:11Z</dcterms:created>
  <dcterms:modified xsi:type="dcterms:W3CDTF">2015-03-17T06:36:23Z</dcterms:modified>
</cp:coreProperties>
</file>