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5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9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20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66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95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21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79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40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4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F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1146F-ED91-470C-8233-AB8BC16C57E8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2F4E6-A029-4E25-9A92-0E2834928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6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9889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i="1" dirty="0" smtClean="0"/>
              <a:t>What professions do you know?</a:t>
            </a:r>
            <a:endParaRPr lang="ru-RU" sz="6000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1392">
            <a:off x="687875" y="376411"/>
            <a:ext cx="1621958" cy="167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3934">
            <a:off x="6441332" y="489712"/>
            <a:ext cx="2066131" cy="155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49080"/>
            <a:ext cx="2235696" cy="2121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9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24709"/>
              </p:ext>
            </p:extLst>
          </p:nvPr>
        </p:nvGraphicFramePr>
        <p:xfrm>
          <a:off x="395536" y="332656"/>
          <a:ext cx="1944216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Точечный рисунок" r:id="rId3" imgW="5238095" imgH="5238095" progId="Paint.Picture">
                  <p:embed/>
                </p:oleObj>
              </mc:Choice>
              <mc:Fallback>
                <p:oleObj name="Точечный рисунок" r:id="rId3" imgW="5238095" imgH="523809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32656"/>
                        <a:ext cx="1944216" cy="1944216"/>
                      </a:xfrm>
                      <a:prstGeom prst="rect">
                        <a:avLst/>
                      </a:prstGeom>
                      <a:solidFill>
                        <a:srgbClr val="AFFFA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59115" y="200021"/>
            <a:ext cx="514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Who works in school?</a:t>
            </a:r>
            <a:endParaRPr lang="ru-RU" sz="4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1025733"/>
            <a:ext cx="1744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teacher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1613889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642675" y="2370172"/>
            <a:ext cx="7269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teacher is a person who teach</a:t>
            </a:r>
            <a:r>
              <a:rPr lang="en-US" sz="3200" b="1" u="sng" dirty="0" smtClean="0"/>
              <a:t>es</a:t>
            </a:r>
            <a:r>
              <a:rPr lang="en-US" sz="3200" dirty="0" smtClean="0"/>
              <a:t> children</a:t>
            </a:r>
            <a:endParaRPr lang="ru-RU" sz="3200" dirty="0"/>
          </a:p>
        </p:txBody>
      </p:sp>
      <p:pic>
        <p:nvPicPr>
          <p:cNvPr id="2052" name="Picture 4" descr="C:\Users\gg\Desktop\откр урок\autobu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1919563" cy="191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11514" y="3184911"/>
            <a:ext cx="5528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Who works on the bus?</a:t>
            </a:r>
            <a:endParaRPr lang="ru-RU" sz="4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64351" y="3880369"/>
            <a:ext cx="1456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driver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726160" y="4363098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42675" y="5132539"/>
            <a:ext cx="7146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driver is a person who ______</a:t>
            </a:r>
            <a:r>
              <a:rPr lang="en-US" sz="3200" b="1" u="sng" dirty="0" err="1" smtClean="0"/>
              <a:t>es</a:t>
            </a:r>
            <a:r>
              <a:rPr lang="en-US" sz="3200" dirty="0" smtClean="0"/>
              <a:t> …………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0785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g\Desktop\откр урок\галлере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332656"/>
            <a:ext cx="6020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Who makes this pictures?</a:t>
            </a:r>
            <a:endParaRPr lang="ru-RU" sz="4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88224" y="1025733"/>
            <a:ext cx="1675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painter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1613889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383330"/>
            <a:ext cx="7129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painter is a person who ______</a:t>
            </a:r>
            <a:r>
              <a:rPr lang="en-US" sz="3200" b="1" u="sng" dirty="0" smtClean="0"/>
              <a:t>s</a:t>
            </a:r>
            <a:r>
              <a:rPr lang="en-US" sz="3200" dirty="0" smtClean="0"/>
              <a:t> …………</a:t>
            </a:r>
            <a:endParaRPr lang="ru-RU" sz="3200" dirty="0"/>
          </a:p>
        </p:txBody>
      </p:sp>
      <p:pic>
        <p:nvPicPr>
          <p:cNvPr id="2" name="Picture 2" descr="http://im0-tub-ru.yandex.net/i?id=95392435-5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802244"/>
            <a:ext cx="2592288" cy="1906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90278" y="2968105"/>
            <a:ext cx="62181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i="1" dirty="0" smtClean="0"/>
              <a:t>Who works in opera house?</a:t>
            </a:r>
            <a:endParaRPr lang="ru-RU" sz="4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3696295"/>
            <a:ext cx="1482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singer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050320" y="4267564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61234" y="5229200"/>
            <a:ext cx="6937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singer is a person who ______</a:t>
            </a:r>
            <a:r>
              <a:rPr lang="en-US" sz="3200" b="1" u="sng" dirty="0" smtClean="0"/>
              <a:t>s</a:t>
            </a:r>
            <a:r>
              <a:rPr lang="en-US" sz="3200" dirty="0" smtClean="0"/>
              <a:t> …………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829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1-tub-ru.yandex.net/i?id=316795440-0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620688"/>
            <a:ext cx="2832314" cy="2124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50975" y="404664"/>
            <a:ext cx="5934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/>
              <a:t>Who works in opera house?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88224" y="1025733"/>
            <a:ext cx="1659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builder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68658" y="1613889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968010" y="2744923"/>
            <a:ext cx="7113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builder is a person who ______</a:t>
            </a:r>
            <a:r>
              <a:rPr lang="en-US" sz="3200" b="1" u="sng" dirty="0" smtClean="0"/>
              <a:t>s</a:t>
            </a:r>
            <a:r>
              <a:rPr lang="en-US" sz="3200" dirty="0" smtClean="0"/>
              <a:t> …………</a:t>
            </a:r>
            <a:endParaRPr lang="ru-RU" sz="3200" dirty="0"/>
          </a:p>
        </p:txBody>
      </p:sp>
      <p:pic>
        <p:nvPicPr>
          <p:cNvPr id="4100" name="Picture 4" descr="http://im6-tub-ru.yandex.net/i?id=166388786-0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2" y="3421190"/>
            <a:ext cx="3123968" cy="1874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9298" y="3421190"/>
            <a:ext cx="5342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/>
              <a:t>Who works in the ballet?</a:t>
            </a:r>
            <a:endParaRPr lang="ru-RU" sz="4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908565" y="4065992"/>
            <a:ext cx="1624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dancer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421058" y="4540333"/>
            <a:ext cx="5299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/>
              <a:t>What does he/she do?</a:t>
            </a:r>
            <a:endParaRPr lang="ru-RU" sz="4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59626" y="5445224"/>
            <a:ext cx="7113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builder is a person who ______</a:t>
            </a:r>
            <a:r>
              <a:rPr lang="en-US" sz="3200" b="1" u="sng" dirty="0" smtClean="0"/>
              <a:t>s</a:t>
            </a:r>
            <a:r>
              <a:rPr lang="en-US" sz="3200" dirty="0" smtClean="0"/>
              <a:t> …………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299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97512"/>
              </p:ext>
            </p:extLst>
          </p:nvPr>
        </p:nvGraphicFramePr>
        <p:xfrm>
          <a:off x="323528" y="1052736"/>
          <a:ext cx="8712968" cy="484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72008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глагол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перевод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Глаг</a:t>
                      </a:r>
                      <a:r>
                        <a:rPr lang="ru-RU" sz="2400" dirty="0" smtClean="0"/>
                        <a:t> + 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er</a:t>
                      </a:r>
                      <a:r>
                        <a:rPr lang="en-US" sz="2400" dirty="0" smtClean="0"/>
                        <a:t> =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ru-RU" sz="2400" baseline="0" dirty="0" smtClean="0"/>
                        <a:t>сущ.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перевод</a:t>
                      </a:r>
                      <a:endParaRPr lang="ru-RU" sz="2400" dirty="0"/>
                    </a:p>
                  </a:txBody>
                  <a:tcPr/>
                </a:tc>
              </a:tr>
              <a:tr h="103119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write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писатель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писатель</a:t>
                      </a:r>
                      <a:endParaRPr lang="ru-RU" sz="3200" dirty="0"/>
                    </a:p>
                  </a:txBody>
                  <a:tcPr/>
                </a:tc>
              </a:tr>
              <a:tr h="103119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build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строить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1031196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dancer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танцор</a:t>
                      </a:r>
                      <a:endParaRPr lang="ru-RU" sz="3200" dirty="0"/>
                    </a:p>
                  </a:txBody>
                  <a:tcPr/>
                </a:tc>
              </a:tr>
              <a:tr h="103119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drive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водить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260648"/>
            <a:ext cx="7514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You know professions! And you know verbs!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6183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3713" y="278034"/>
            <a:ext cx="3944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Угадай профессию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365354"/>
            <a:ext cx="893699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My brother works in school. He teaches children. </a:t>
            </a:r>
          </a:p>
          <a:p>
            <a:r>
              <a:rPr lang="en-US" sz="2400" dirty="0" smtClean="0"/>
              <a:t>He ___   ______________.</a:t>
            </a:r>
          </a:p>
          <a:p>
            <a:endParaRPr lang="en-US" sz="2400" dirty="0"/>
          </a:p>
          <a:p>
            <a:r>
              <a:rPr lang="en-US" sz="2400" dirty="0" smtClean="0"/>
              <a:t>Peter works on the bus. He drives it very well. </a:t>
            </a:r>
          </a:p>
          <a:p>
            <a:r>
              <a:rPr lang="en-US" sz="2400" dirty="0" smtClean="0"/>
              <a:t>He ___  ________________.</a:t>
            </a:r>
          </a:p>
          <a:p>
            <a:endParaRPr lang="en-US" sz="2400" dirty="0"/>
          </a:p>
          <a:p>
            <a:r>
              <a:rPr lang="en-US" sz="2400" dirty="0" smtClean="0"/>
              <a:t>My dad works in opera house and sometimes in restaurants. </a:t>
            </a:r>
          </a:p>
          <a:p>
            <a:r>
              <a:rPr lang="en-US" sz="2400" dirty="0" smtClean="0"/>
              <a:t>He sings songs. He ___   _______.</a:t>
            </a:r>
          </a:p>
          <a:p>
            <a:endParaRPr lang="en-US" sz="2400" dirty="0"/>
          </a:p>
          <a:p>
            <a:r>
              <a:rPr lang="en-US" sz="2400" dirty="0" smtClean="0"/>
              <a:t>David builds houses. He ____   _____________.</a:t>
            </a:r>
          </a:p>
          <a:p>
            <a:endParaRPr lang="en-US" sz="2400" dirty="0"/>
          </a:p>
          <a:p>
            <a:r>
              <a:rPr lang="en-US" sz="2400" dirty="0" smtClean="0"/>
              <a:t>Helen writes stories and tales for children. She ____   _____________.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3758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228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Точечный рисунок</vt:lpstr>
      <vt:lpstr>What professions do you know?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professions do you know?</dc:title>
  <dc:creator>gg</dc:creator>
  <cp:lastModifiedBy>gg</cp:lastModifiedBy>
  <cp:revision>6</cp:revision>
  <dcterms:created xsi:type="dcterms:W3CDTF">2014-05-19T18:07:20Z</dcterms:created>
  <dcterms:modified xsi:type="dcterms:W3CDTF">2014-05-20T05:23:40Z</dcterms:modified>
</cp:coreProperties>
</file>