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63" r:id="rId7"/>
    <p:sldId id="259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812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657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906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8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69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58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49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135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341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154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0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7CDF6-BEA9-4CA5-893C-CFE4EE3CB540}" type="datetimeFigureOut">
              <a:rPr lang="ru-RU" smtClean="0"/>
              <a:t>07.10.2014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5E684-8F5C-4ED3-AE1F-399FC1EC6B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124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&#1079;&#1085;&#1072;&#1095;&#1077;&#1085;&#1080;&#1077;-&#1080;&#1084;&#1077;&#1085;.&#1088;&#1092;/&#1072;&#1081;_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ya.com/name/16937" TargetMode="External"/><Relationship Id="rId2" Type="http://schemas.openxmlformats.org/officeDocument/2006/relationships/hyperlink" Target="http://imya.com/name/603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mya.com/name/13786" TargetMode="External"/><Relationship Id="rId4" Type="http://schemas.openxmlformats.org/officeDocument/2006/relationships/hyperlink" Target="http://imya.com/name/23680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86409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ГБОУ РТ школа-интернат для детей сирот и детей, оставшихся без попечения родителей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г.Кызыла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8784976" cy="52565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Диспут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«Что в имени в твоем</a:t>
            </a:r>
            <a:r>
              <a:rPr lang="en-US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en-US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Хертек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Сай-Суу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11 «б» класса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ст.вожатая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Ховалыг Ч.В</a:t>
            </a: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Кызыл - 2014</a:t>
            </a:r>
          </a:p>
        </p:txBody>
      </p:sp>
    </p:spTree>
    <p:extLst>
      <p:ext uri="{BB962C8B-B14F-4D97-AF65-F5344CB8AC3E}">
        <p14:creationId xmlns:p14="http://schemas.microsoft.com/office/powerpoint/2010/main" val="184451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lv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Тувинские собственные имена по их происхождению можно разбить на три группы. Первую группу составляют исконно тувинские имена. Это значимые слова. Например,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Анай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'козленок', Белек 'подарок',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Маадыр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'герой',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Мерген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'мудрый',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Чечек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'цветок',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Чечен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'изящный'. Ко второй группе относятся имена, связанные с буддийской религией. В третью группу входят имена, заимствованные из русского языка и через него из других европейских языков. Заимствование имен особенно активизировалось в последние десятилетия.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45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931224" cy="3960440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Значение имени Ай-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Суу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31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rol 3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Control 4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Control 5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Control 6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Control 7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Control 8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Control 9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Control 10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0" y="642930"/>
            <a:ext cx="8892480" cy="4380960"/>
          </a:xfrm>
          <a:prstGeom prst="rect">
            <a:avLst/>
          </a:prstGeom>
          <a:solidFill>
            <a:srgbClr val="F3FCF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1415" tIns="80937" rIns="0" bIns="6665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4E8D94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4E8D9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4E8D94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Значение имени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Тувинское имя от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Ай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+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="лунная вода".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4E8D9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4E8D94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B7B7B7"/>
                </a:solidFill>
                <a:effectLst/>
                <a:latin typeface="Verdana" pitchFamily="34" charset="0"/>
                <a:cs typeface="Arial" pitchFamily="34" charset="0"/>
              </a:rPr>
              <a:t/>
            </a:r>
            <a:b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B7B7B7"/>
                </a:solidFill>
                <a:effectLst/>
                <a:latin typeface="Verdana" pitchFamily="34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добавить комментарий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                             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 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                                                                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Control 12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Control 13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Control 14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Control 15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Control 16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Control 17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Control 18"/>
          <p:cNvSpPr>
            <a:spLocks noChangeArrowheads="1" noChangeShapeType="1"/>
          </p:cNvSpPr>
          <p:nvPr/>
        </p:nvSpPr>
        <p:spPr bwMode="auto">
          <a:xfrm>
            <a:off x="1233488" y="1539875"/>
            <a:ext cx="714375" cy="16668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5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Имя Ай-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Суу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 рейтинге имен оказалась 6391 из 40503 имени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2014</a:t>
            </a:r>
          </a:p>
          <a:p>
            <a:endParaRPr lang="ru-RU" dirty="0"/>
          </a:p>
          <a:p>
            <a:r>
              <a:rPr lang="ru-RU" dirty="0" smtClean="0"/>
              <a:t>1990</a:t>
            </a:r>
          </a:p>
          <a:p>
            <a:endParaRPr lang="ru-RU" dirty="0"/>
          </a:p>
          <a:p>
            <a:r>
              <a:rPr lang="ru-RU" dirty="0" smtClean="0"/>
              <a:t>1980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2276872"/>
            <a:ext cx="3218656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углом вверх 8"/>
          <p:cNvSpPr/>
          <p:nvPr/>
        </p:nvSpPr>
        <p:spPr>
          <a:xfrm>
            <a:off x="2123728" y="2996952"/>
            <a:ext cx="3218656" cy="25922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33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fontAlgn="t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Имя Ай</a:t>
            </a:r>
          </a:p>
          <a:p>
            <a:pPr fontAlgn="t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1. тувинское имя (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en-US" dirty="0" smtClean="0">
                <a:effectLst/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образующий компонент "луна". Луна символизирует красоту, верность и вечность.</a:t>
            </a:r>
          </a:p>
          <a:p>
            <a:pPr fontAlgn="t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2. китайское (</a:t>
            </a:r>
            <a:r>
              <a:rPr lang="ja-JP" altLang="en-US" dirty="0" smtClean="0">
                <a:effectLst/>
                <a:latin typeface="Times New Roman" pitchFamily="18" charset="0"/>
                <a:cs typeface="Times New Roman" pitchFamily="18" charset="0"/>
              </a:rPr>
              <a:t>愛好</a:t>
            </a:r>
            <a:r>
              <a:rPr lang="en-US" altLang="ja-JP" dirty="0" smtClean="0">
                <a:effectLst/>
                <a:latin typeface="Times New Roman" pitchFamily="18" charset="0"/>
                <a:cs typeface="Times New Roman" pitchFamily="18" charset="0"/>
              </a:rPr>
              <a:t>) "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любящая"</a:t>
            </a:r>
          </a:p>
          <a:p>
            <a:pPr fontAlgn="t"/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3. японское (</a:t>
            </a:r>
            <a:r>
              <a:rPr lang="ja-JP" altLang="en-US" dirty="0" smtClean="0">
                <a:effectLst/>
                <a:latin typeface="Times New Roman" pitchFamily="18" charset="0"/>
                <a:cs typeface="Times New Roman" pitchFamily="18" charset="0"/>
              </a:rPr>
              <a:t>愛</a:t>
            </a:r>
            <a:r>
              <a:rPr lang="en-US" altLang="ja-JP" dirty="0" smtClean="0">
                <a:effectLst/>
                <a:latin typeface="Times New Roman" pitchFamily="18" charset="0"/>
                <a:cs typeface="Times New Roman" pitchFamily="18" charset="0"/>
              </a:rPr>
              <a:t>) "</a:t>
            </a: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любовь"</a:t>
            </a:r>
          </a:p>
          <a:p>
            <a:pPr marL="0" indent="0" fontAlgn="t">
              <a:buNone/>
            </a:pPr>
            <a:endParaRPr lang="ru-RU" dirty="0" smtClean="0">
              <a:effectLst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12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4725144"/>
          </a:xfrm>
        </p:spPr>
        <p:txBody>
          <a:bodyPr>
            <a:normAutofit fontScale="90000"/>
          </a:bodyPr>
          <a:lstStyle/>
          <a:p>
            <a:pPr marL="342900" lvl="0" indent="-342900" fontAlgn="t">
              <a:spcBef>
                <a:spcPct val="20000"/>
              </a:spcBef>
            </a:pPr>
            <a:r>
              <a:rPr lang="ru-RU" sz="25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5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Имя </a:t>
            </a: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Луна</a:t>
            </a:r>
            <a:b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 название серебра у алхимиков.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 от латинского </a:t>
            </a:r>
            <a:r>
              <a:rPr lang="ru-RU" sz="2500" i="1" dirty="0" err="1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luna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"луна"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древнеримской мифологии Луна является божественным воплощением Луны. Она часто представляется как женское божественное дополнение Солнца. Луна всегда представляется в виде богини, в отличии от 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  <a:hlinkClick r:id="rId2"/>
              </a:rPr>
              <a:t>Дианы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и от 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  <a:hlinkClick r:id="rId3"/>
              </a:rPr>
              <a:t>Юноны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которые всего лишь лунные богини.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искусстве изображается с полумесяцем на голове несущаяся в колеснице запряженная быками. 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  <a:hlinkClick r:id="rId4"/>
              </a:rPr>
              <a:t>Гораций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называл ее "двурогая королева звезд". Греческий аналог Луны - 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  <a:hlinkClick r:id="rId5"/>
              </a:rPr>
              <a:t>Селена</a:t>
            </a:r>
            <a: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br>
              <a:rPr lang="ru-RU" sz="25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864096"/>
          </a:xfrm>
        </p:spPr>
        <p:txBody>
          <a:bodyPr>
            <a:normAutofit/>
          </a:bodyPr>
          <a:lstStyle/>
          <a:p>
            <a:r>
              <a:rPr lang="en-US" dirty="0" smtClean="0"/>
              <a:t>WWW. IYMA. COM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17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224136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Владелец\Pictures\луна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71121"/>
            <a:ext cx="7128792" cy="558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08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122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ГБОУ РТ школа-интернат для детей сирот и детей, оставшихся без попечения родителей г.Кызыла</vt:lpstr>
      <vt:lpstr>Презентация PowerPoint</vt:lpstr>
      <vt:lpstr>Значение имени Ай-Суу</vt:lpstr>
      <vt:lpstr>Презентация PowerPoint</vt:lpstr>
      <vt:lpstr> Имя Ай-Суу в рейтинге имен оказалась 6391 из 40503 имени</vt:lpstr>
      <vt:lpstr>Презентация PowerPoint</vt:lpstr>
      <vt:lpstr> Имя Луна 1. название серебра у алхимиков. 2. от латинского luna "луна" В древнеримской мифологии Луна является божественным воплощением Луны. Она часто представляется как женское божественное дополнение Солнца. Луна всегда представляется в виде богини, в отличии от Дианы и от Юноны, которые всего лишь лунные богини. В искусстве изображается с полумесяцем на голове несущаяся в колеснице запряженная быками. Гораций называл ее "двурогая королева звезд". Греческий аналог Луны - Селена. 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РТ школа-интернат для детей сирот и детей, оставшихся без попечения родителей г.Кызыла</dc:title>
  <dc:creator>Владелец</dc:creator>
  <cp:lastModifiedBy>Владелец</cp:lastModifiedBy>
  <cp:revision>6</cp:revision>
  <dcterms:created xsi:type="dcterms:W3CDTF">2014-10-07T01:42:51Z</dcterms:created>
  <dcterms:modified xsi:type="dcterms:W3CDTF">2014-10-07T02:46:49Z</dcterms:modified>
</cp:coreProperties>
</file>