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8" d="100"/>
          <a:sy n="128" d="100"/>
        </p:scale>
        <p:origin x="-266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35BA171-7EFF-438D-BEC9-6E3E30234201}" type="datetimeFigureOut">
              <a:rPr lang="ru-RU" smtClean="0"/>
              <a:t>17.04.15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DCFE339-B222-41E2-B1AA-E5DFF48C9E8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5BA171-7EFF-438D-BEC9-6E3E30234201}" type="datetimeFigureOut">
              <a:rPr lang="ru-RU" smtClean="0"/>
              <a:t>17.04.15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CFE339-B222-41E2-B1AA-E5DFF48C9E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035BA171-7EFF-438D-BEC9-6E3E30234201}" type="datetimeFigureOut">
              <a:rPr lang="ru-RU" smtClean="0"/>
              <a:t>17.04.15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DCFE339-B222-41E2-B1AA-E5DFF48C9E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5BA171-7EFF-438D-BEC9-6E3E30234201}" type="datetimeFigureOut">
              <a:rPr lang="ru-RU" smtClean="0"/>
              <a:t>17.04.15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CFE339-B222-41E2-B1AA-E5DFF48C9E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35BA171-7EFF-438D-BEC9-6E3E30234201}" type="datetimeFigureOut">
              <a:rPr lang="ru-RU" smtClean="0"/>
              <a:t>17.04.15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DDCFE339-B222-41E2-B1AA-E5DFF48C9E8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5BA171-7EFF-438D-BEC9-6E3E30234201}" type="datetimeFigureOut">
              <a:rPr lang="ru-RU" smtClean="0"/>
              <a:t>17.04.15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CFE339-B222-41E2-B1AA-E5DFF48C9E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5BA171-7EFF-438D-BEC9-6E3E30234201}" type="datetimeFigureOut">
              <a:rPr lang="ru-RU" smtClean="0"/>
              <a:t>17.04.15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CFE339-B222-41E2-B1AA-E5DFF48C9E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5BA171-7EFF-438D-BEC9-6E3E30234201}" type="datetimeFigureOut">
              <a:rPr lang="ru-RU" smtClean="0"/>
              <a:t>17.04.15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CFE339-B222-41E2-B1AA-E5DFF48C9E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35BA171-7EFF-438D-BEC9-6E3E30234201}" type="datetimeFigureOut">
              <a:rPr lang="ru-RU" smtClean="0"/>
              <a:t>17.04.15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CFE339-B222-41E2-B1AA-E5DFF48C9E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5BA171-7EFF-438D-BEC9-6E3E30234201}" type="datetimeFigureOut">
              <a:rPr lang="ru-RU" smtClean="0"/>
              <a:t>17.04.15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CFE339-B222-41E2-B1AA-E5DFF48C9E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5BA171-7EFF-438D-BEC9-6E3E30234201}" type="datetimeFigureOut">
              <a:rPr lang="ru-RU" smtClean="0"/>
              <a:t>17.04.15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CFE339-B222-41E2-B1AA-E5DFF48C9E8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35BA171-7EFF-438D-BEC9-6E3E30234201}" type="datetimeFigureOut">
              <a:rPr lang="ru-RU" smtClean="0"/>
              <a:t>17.04.15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DCFE339-B222-41E2-B1AA-E5DFF48C9E8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332656"/>
            <a:ext cx="5105400" cy="2016224"/>
          </a:xfrm>
        </p:spPr>
        <p:txBody>
          <a:bodyPr/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Alexander </a:t>
            </a:r>
            <a:br>
              <a:rPr lang="en-US" dirty="0" smtClean="0">
                <a:latin typeface="Aharoni" pitchFamily="2" charset="-79"/>
                <a:cs typeface="Aharoni" pitchFamily="2" charset="-79"/>
              </a:rPr>
            </a:br>
            <a:r>
              <a:rPr lang="en-US" dirty="0" err="1" smtClean="0">
                <a:latin typeface="Aharoni" pitchFamily="2" charset="-79"/>
                <a:cs typeface="Aharoni" pitchFamily="2" charset="-79"/>
              </a:rPr>
              <a:t>pushkin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/>
            </a:r>
            <a:br>
              <a:rPr lang="en-US" dirty="0" smtClean="0">
                <a:latin typeface="Aharoni" pitchFamily="2" charset="-79"/>
                <a:cs typeface="Aharoni" pitchFamily="2" charset="-79"/>
              </a:rPr>
            </a:br>
            <a:endParaRPr lang="ru-RU" dirty="0">
              <a:cs typeface="Aharoni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75856" y="1988840"/>
            <a:ext cx="5472608" cy="2652272"/>
          </a:xfrm>
        </p:spPr>
        <p:txBody>
          <a:bodyPr>
            <a:normAutofit/>
          </a:bodyPr>
          <a:lstStyle/>
          <a:p>
            <a:r>
              <a:rPr lang="en-US" dirty="0" smtClean="0">
                <a:cs typeface="Aharoni" pitchFamily="2" charset="-79"/>
              </a:rPr>
              <a:t>Project by Diana </a:t>
            </a:r>
            <a:r>
              <a:rPr lang="en-US" dirty="0" err="1" smtClean="0">
                <a:cs typeface="Aharoni" pitchFamily="2" charset="-79"/>
              </a:rPr>
              <a:t>Rykunova</a:t>
            </a:r>
            <a:r>
              <a:rPr lang="en-US" dirty="0" smtClean="0">
                <a:cs typeface="Aharoni" pitchFamily="2" charset="-79"/>
              </a:rPr>
              <a:t> 9 “B”</a:t>
            </a:r>
          </a:p>
          <a:p>
            <a:r>
              <a:rPr lang="en-US" sz="3200" dirty="0" smtClean="0">
                <a:cs typeface="Aharoni" pitchFamily="2" charset="-79"/>
              </a:rPr>
              <a:t>Tutor: Anna A. </a:t>
            </a:r>
            <a:r>
              <a:rPr lang="en-US" sz="3200" dirty="0" err="1" smtClean="0">
                <a:cs typeface="Aharoni" pitchFamily="2" charset="-79"/>
              </a:rPr>
              <a:t>Sharapova</a:t>
            </a:r>
            <a:endParaRPr lang="ru-RU" sz="3200" dirty="0">
              <a:cs typeface="Aharoni" pitchFamily="2" charset="-79"/>
            </a:endParaRPr>
          </a:p>
        </p:txBody>
      </p:sp>
      <p:pic>
        <p:nvPicPr>
          <p:cNvPr id="4" name="Рисунок 4" descr="456577.jpg"/>
          <p:cNvPicPr>
            <a:picLocks noChangeAspect="1"/>
          </p:cNvPicPr>
          <p:nvPr/>
        </p:nvPicPr>
        <p:blipFill>
          <a:blip r:embed="rId2" cstate="print"/>
          <a:srcRect t="15669" b="15669"/>
          <a:stretch>
            <a:fillRect/>
          </a:stretch>
        </p:blipFill>
        <p:spPr>
          <a:xfrm>
            <a:off x="323528" y="332656"/>
            <a:ext cx="2831841" cy="28803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23468" y="3541853"/>
            <a:ext cx="2469020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2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Date of Birth:</a:t>
            </a:r>
            <a:endParaRPr lang="ru-RU" sz="2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71801" y="4077072"/>
            <a:ext cx="6264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Alexander Pushkin was born on the 6 of May in 1799.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88640"/>
            <a:ext cx="8100392" cy="648072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This great author wrote novels, novels in verse, fairy-tales ,stories and poems.</a:t>
            </a:r>
          </a:p>
          <a:p>
            <a:pPr>
              <a:buNone/>
            </a:pPr>
            <a:r>
              <a:rPr lang="en-US" sz="2800" dirty="0" smtClean="0"/>
              <a:t>The major themes in the books were</a:t>
            </a:r>
            <a:r>
              <a:rPr lang="ru-RU" sz="2800" dirty="0" smtClean="0"/>
              <a:t>: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1)Love and friendship</a:t>
            </a:r>
          </a:p>
          <a:p>
            <a:pPr>
              <a:buNone/>
            </a:pPr>
            <a:r>
              <a:rPr lang="en-US" sz="2800" dirty="0" smtClean="0"/>
              <a:t>2)Poet and poetry</a:t>
            </a:r>
          </a:p>
          <a:p>
            <a:pPr>
              <a:buNone/>
            </a:pPr>
            <a:r>
              <a:rPr lang="en-US" sz="2800" dirty="0" smtClean="0"/>
              <a:t>3)Civilian lyrics</a:t>
            </a:r>
          </a:p>
          <a:p>
            <a:pPr>
              <a:buNone/>
            </a:pPr>
            <a:r>
              <a:rPr lang="en-US" sz="2800" dirty="0" smtClean="0"/>
              <a:t>4)Philosophical lyrics</a:t>
            </a:r>
          </a:p>
          <a:p>
            <a:pPr>
              <a:buNone/>
            </a:pPr>
            <a:r>
              <a:rPr lang="en-US" sz="2800" dirty="0" smtClean="0"/>
              <a:t>5)Freedom.</a:t>
            </a:r>
            <a:endParaRPr lang="ru-RU" sz="2800" dirty="0"/>
          </a:p>
        </p:txBody>
      </p:sp>
      <p:pic>
        <p:nvPicPr>
          <p:cNvPr id="5" name="Рисунок 4" descr="previ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3928" y="2132856"/>
            <a:ext cx="3383678" cy="4437112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239000" cy="1143000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Thank you for attention. </a:t>
            </a:r>
            <a:br>
              <a:rPr lang="en-US" sz="2800" dirty="0" smtClean="0"/>
            </a:br>
            <a:r>
              <a:rPr lang="en-US" sz="2800" dirty="0" smtClean="0"/>
              <a:t>have a good day!</a:t>
            </a:r>
            <a:endParaRPr lang="ru-RU" sz="2800" dirty="0"/>
          </a:p>
        </p:txBody>
      </p:sp>
      <p:pic>
        <p:nvPicPr>
          <p:cNvPr id="4" name="Содержимое 3" descr="number23_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1050" y="1832769"/>
            <a:ext cx="6591300" cy="4400550"/>
          </a:xfrm>
        </p:spPr>
      </p:pic>
    </p:spTree>
  </p:cSld>
  <p:clrMapOvr>
    <a:masterClrMapping/>
  </p:clrMapOvr>
  <p:transition xmlns:p14="http://schemas.microsoft.com/office/powerpoint/2010/main">
    <p:fade thruBlk="1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51</TotalTime>
  <Words>84</Words>
  <Application>Microsoft Macintosh PowerPoint</Application>
  <PresentationFormat>Экран (4:3)</PresentationFormat>
  <Paragraphs>14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Изящная</vt:lpstr>
      <vt:lpstr>Alexander  pushkin </vt:lpstr>
      <vt:lpstr>Презентация PowerPoint</vt:lpstr>
      <vt:lpstr>Thank you for attention.  have a good day!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Alexander sergeevich  pushkin</dc:title>
  <dc:creator>User</dc:creator>
  <cp:lastModifiedBy>Anna Sharapova</cp:lastModifiedBy>
  <cp:revision>8</cp:revision>
  <dcterms:created xsi:type="dcterms:W3CDTF">2015-04-15T13:29:51Z</dcterms:created>
  <dcterms:modified xsi:type="dcterms:W3CDTF">2015-04-17T11:36:24Z</dcterms:modified>
</cp:coreProperties>
</file>