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2" d="100"/>
          <a:sy n="62" d="100"/>
        </p:scale>
        <p:origin x="-4568" y="-152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2362200" y="4038600"/>
            <a:ext cx="6477000" cy="1828800"/>
          </a:xfrm>
        </p:spPr>
        <p:txBody>
          <a:bodyPr anchor="b"/>
          <a:lstStyle>
            <a:lvl1pPr>
              <a:defRPr cap="all" baseline="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EABBFE90-B4B9-41F6-8138-82E027DC18C1}" type="datetimeFigureOut">
              <a:rPr lang="ru-RU" smtClean="0"/>
              <a:t>17.04.15</a:t>
            </a:fld>
            <a:endParaRPr lang="ru-RU"/>
          </a:p>
        </p:txBody>
      </p:sp>
      <p:sp>
        <p:nvSpPr>
          <p:cNvPr id="17" name="Нижний колонтитул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ru-RU"/>
          </a:p>
        </p:txBody>
      </p:sp>
      <p:sp>
        <p:nvSpPr>
          <p:cNvPr id="29" name="Номер слайда 28"/>
          <p:cNvSpPr>
            <a:spLocks noGrp="1"/>
          </p:cNvSpPr>
          <p:nvPr>
            <p:ph type="sldNum" sz="quarter" idx="12"/>
          </p:nvPr>
        </p:nvSpPr>
        <p:spPr>
          <a:xfrm>
            <a:off x="8001000" y="228600"/>
            <a:ext cx="838200" cy="381000"/>
          </a:xfrm>
        </p:spPr>
        <p:txBody>
          <a:bodyPr/>
          <a:lstStyle>
            <a:lvl1pPr>
              <a:defRPr>
                <a:solidFill>
                  <a:schemeClr val="tx2"/>
                </a:solidFill>
              </a:defRPr>
            </a:lvl1pPr>
          </a:lstStyle>
          <a:p>
            <a:fld id="{96F6DCAC-A19F-4BC3-AE13-BCC9C06D07AA}"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ABBFE90-B4B9-41F6-8138-82E027DC18C1}" type="datetimeFigureOut">
              <a:rPr lang="ru-RU" smtClean="0"/>
              <a:t>17.04.15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6F6DCAC-A19F-4BC3-AE13-BCC9C06D07AA}"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1"/>
      </p:bgRef>
    </p:bg>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609600"/>
            <a:ext cx="2057400" cy="55165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609600"/>
            <a:ext cx="5562600" cy="5516564"/>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6553200" y="6248402"/>
            <a:ext cx="2209800" cy="365125"/>
          </a:xfrm>
        </p:spPr>
        <p:txBody>
          <a:bodyPr/>
          <a:lstStyle/>
          <a:p>
            <a:fld id="{EABBFE90-B4B9-41F6-8138-82E027DC18C1}" type="datetimeFigureOut">
              <a:rPr lang="ru-RU" smtClean="0"/>
              <a:t>17.04.15</a:t>
            </a:fld>
            <a:endParaRPr lang="ru-RU"/>
          </a:p>
        </p:txBody>
      </p:sp>
      <p:sp>
        <p:nvSpPr>
          <p:cNvPr id="5" name="Нижний колонтитул 4"/>
          <p:cNvSpPr>
            <a:spLocks noGrp="1"/>
          </p:cNvSpPr>
          <p:nvPr>
            <p:ph type="ftr" sz="quarter" idx="11"/>
          </p:nvPr>
        </p:nvSpPr>
        <p:spPr>
          <a:xfrm>
            <a:off x="457201" y="6248207"/>
            <a:ext cx="5573483" cy="365125"/>
          </a:xfrm>
        </p:spPr>
        <p:txBody>
          <a:bodyPr/>
          <a:lstStyle/>
          <a:p>
            <a:endParaRPr lang="ru-RU"/>
          </a:p>
        </p:txBody>
      </p:sp>
      <p:sp>
        <p:nvSpPr>
          <p:cNvPr id="7" name="Прямоугольник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Прямоугольник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Прямоугольник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Номер слайда 5"/>
          <p:cNvSpPr>
            <a:spLocks noGrp="1"/>
          </p:cNvSpPr>
          <p:nvPr>
            <p:ph type="sldNum" sz="quarter" idx="12"/>
          </p:nvPr>
        </p:nvSpPr>
        <p:spPr>
          <a:xfrm rot="5400000">
            <a:off x="5989638" y="144462"/>
            <a:ext cx="533400" cy="244476"/>
          </a:xfrm>
        </p:spPr>
        <p:txBody>
          <a:bodyPr/>
          <a:lstStyle/>
          <a:p>
            <a:fld id="{96F6DCAC-A19F-4BC3-AE13-BCC9C06D07AA}"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2648" y="228600"/>
            <a:ext cx="8153400" cy="990600"/>
          </a:xfrm>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EABBFE90-B4B9-41F6-8138-82E027DC18C1}" type="datetimeFigureOut">
              <a:rPr lang="ru-RU" smtClean="0"/>
              <a:t>17.04.15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lvl1pPr>
              <a:defRPr>
                <a:solidFill>
                  <a:srgbClr val="FFFFFF"/>
                </a:solidFill>
              </a:defRPr>
            </a:lvl1pPr>
          </a:lstStyle>
          <a:p>
            <a:fld id="{96F6DCAC-A19F-4BC3-AE13-BCC9C06D07AA}" type="slidenum">
              <a:rPr lang="ru-RU" smtClean="0"/>
              <a:t>‹#›</a:t>
            </a:fld>
            <a:endParaRPr lang="ru-RU"/>
          </a:p>
        </p:txBody>
      </p:sp>
      <p:sp>
        <p:nvSpPr>
          <p:cNvPr id="8" name="Содержимое 7"/>
          <p:cNvSpPr>
            <a:spLocks noGrp="1"/>
          </p:cNvSpPr>
          <p:nvPr>
            <p:ph sz="quarter" idx="1"/>
          </p:nvPr>
        </p:nvSpPr>
        <p:spPr>
          <a:xfrm>
            <a:off x="612648" y="1600200"/>
            <a:ext cx="8153400" cy="44958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3" name="Текст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7" name="Прямоугольник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EABBFE90-B4B9-41F6-8138-82E027DC18C1}" type="datetimeFigureOut">
              <a:rPr lang="ru-RU" smtClean="0"/>
              <a:t>17.04.15</a:t>
            </a:fld>
            <a:endParaRPr lang="ru-RU"/>
          </a:p>
        </p:txBody>
      </p:sp>
      <p:sp>
        <p:nvSpPr>
          <p:cNvPr id="13" name="Номер слайда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96F6DCAC-A19F-4BC3-AE13-BCC9C06D07AA}" type="slidenum">
              <a:rPr lang="ru-RU" smtClean="0"/>
              <a:t>‹#›</a:t>
            </a:fld>
            <a:endParaRPr lang="ru-RU"/>
          </a:p>
        </p:txBody>
      </p:sp>
      <p:sp>
        <p:nvSpPr>
          <p:cNvPr id="14" name="Нижний колонтитул 13"/>
          <p:cNvSpPr>
            <a:spLocks noGrp="1"/>
          </p:cNvSpPr>
          <p:nvPr>
            <p:ph type="ftr" sz="quarter" idx="12"/>
          </p:nvPr>
        </p:nvSpPr>
        <p:spPr/>
        <p:txBody>
          <a:bodyPr/>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9" name="Содержимое 8"/>
          <p:cNvSpPr>
            <a:spLocks noGrp="1"/>
          </p:cNvSpPr>
          <p:nvPr>
            <p:ph sz="quarter" idx="1"/>
          </p:nvPr>
        </p:nvSpPr>
        <p:spPr>
          <a:xfrm>
            <a:off x="609600"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844901"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8" name="Дата 7"/>
          <p:cNvSpPr>
            <a:spLocks noGrp="1"/>
          </p:cNvSpPr>
          <p:nvPr>
            <p:ph type="dt" sz="half" idx="15"/>
          </p:nvPr>
        </p:nvSpPr>
        <p:spPr/>
        <p:txBody>
          <a:bodyPr rtlCol="0"/>
          <a:lstStyle/>
          <a:p>
            <a:fld id="{EABBFE90-B4B9-41F6-8138-82E027DC18C1}" type="datetimeFigureOut">
              <a:rPr lang="ru-RU" smtClean="0"/>
              <a:t>17.04.15</a:t>
            </a:fld>
            <a:endParaRPr lang="ru-RU"/>
          </a:p>
        </p:txBody>
      </p:sp>
      <p:sp>
        <p:nvSpPr>
          <p:cNvPr id="10" name="Номер слайда 9"/>
          <p:cNvSpPr>
            <a:spLocks noGrp="1"/>
          </p:cNvSpPr>
          <p:nvPr>
            <p:ph type="sldNum" sz="quarter" idx="16"/>
          </p:nvPr>
        </p:nvSpPr>
        <p:spPr/>
        <p:txBody>
          <a:bodyPr rtlCol="0"/>
          <a:lstStyle/>
          <a:p>
            <a:fld id="{96F6DCAC-A19F-4BC3-AE13-BCC9C06D07AA}" type="slidenum">
              <a:rPr lang="ru-RU" smtClean="0"/>
              <a:t>‹#›</a:t>
            </a:fld>
            <a:endParaRPr lang="ru-RU"/>
          </a:p>
        </p:txBody>
      </p:sp>
      <p:sp>
        <p:nvSpPr>
          <p:cNvPr id="12" name="Нижний колонтитул 11"/>
          <p:cNvSpPr>
            <a:spLocks noGrp="1"/>
          </p:cNvSpPr>
          <p:nvPr>
            <p:ph type="ftr" sz="quarter" idx="17"/>
          </p:nvPr>
        </p:nvSpPr>
        <p:spPr/>
        <p:txBody>
          <a:bodyPr rtlCol="0"/>
          <a:lstStyle/>
          <a:p>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273050"/>
            <a:ext cx="8153400" cy="869950"/>
          </a:xfrm>
        </p:spPr>
        <p:txBody>
          <a:bodyPr anchor="ctr"/>
          <a:lstStyle>
            <a:lvl1pPr>
              <a:defRPr/>
            </a:lvl1pPr>
          </a:lstStyle>
          <a:p>
            <a:r>
              <a:rPr kumimoji="0" lang="ru-RU" smtClean="0"/>
              <a:t>Образец заголовка</a:t>
            </a:r>
            <a:endParaRPr kumimoji="0" lang="en-US"/>
          </a:p>
        </p:txBody>
      </p:sp>
      <p:sp>
        <p:nvSpPr>
          <p:cNvPr id="11" name="Содержимое 10"/>
          <p:cNvSpPr>
            <a:spLocks noGrp="1"/>
          </p:cNvSpPr>
          <p:nvPr>
            <p:ph sz="quarter" idx="2"/>
          </p:nvPr>
        </p:nvSpPr>
        <p:spPr>
          <a:xfrm>
            <a:off x="609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800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5"/>
          </p:nvPr>
        </p:nvSpPr>
        <p:spPr/>
        <p:txBody>
          <a:bodyPr rtlCol="0"/>
          <a:lstStyle/>
          <a:p>
            <a:fld id="{EABBFE90-B4B9-41F6-8138-82E027DC18C1}" type="datetimeFigureOut">
              <a:rPr lang="ru-RU" smtClean="0"/>
              <a:t>17.04.15</a:t>
            </a:fld>
            <a:endParaRPr lang="ru-RU"/>
          </a:p>
        </p:txBody>
      </p:sp>
      <p:sp>
        <p:nvSpPr>
          <p:cNvPr id="12" name="Номер слайда 11"/>
          <p:cNvSpPr>
            <a:spLocks noGrp="1"/>
          </p:cNvSpPr>
          <p:nvPr>
            <p:ph type="sldNum" sz="quarter" idx="16"/>
          </p:nvPr>
        </p:nvSpPr>
        <p:spPr/>
        <p:txBody>
          <a:bodyPr rtlCol="0"/>
          <a:lstStyle/>
          <a:p>
            <a:fld id="{96F6DCAC-A19F-4BC3-AE13-BCC9C06D07AA}" type="slidenum">
              <a:rPr lang="ru-RU" smtClean="0"/>
              <a:t>‹#›</a:t>
            </a:fld>
            <a:endParaRPr lang="ru-RU"/>
          </a:p>
        </p:txBody>
      </p:sp>
      <p:sp>
        <p:nvSpPr>
          <p:cNvPr id="14" name="Нижний колонтитул 13"/>
          <p:cNvSpPr>
            <a:spLocks noGrp="1"/>
          </p:cNvSpPr>
          <p:nvPr>
            <p:ph type="ftr" sz="quarter" idx="17"/>
          </p:nvPr>
        </p:nvSpPr>
        <p:spPr/>
        <p:txBody>
          <a:bodyPr rtlCol="0"/>
          <a:lstStyle/>
          <a:p>
            <a:endParaRPr lang="ru-RU"/>
          </a:p>
        </p:txBody>
      </p:sp>
      <p:sp>
        <p:nvSpPr>
          <p:cNvPr id="16" name="Текст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5" name="Текст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EABBFE90-B4B9-41F6-8138-82E027DC18C1}" type="datetimeFigureOut">
              <a:rPr lang="ru-RU" smtClean="0"/>
              <a:t>17.04.15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lvl1pPr>
              <a:defRPr>
                <a:solidFill>
                  <a:srgbClr val="FFFFFF"/>
                </a:solidFill>
              </a:defRPr>
            </a:lvl1pPr>
          </a:lstStyle>
          <a:p>
            <a:fld id="{96F6DCAC-A19F-4BC3-AE13-BCC9C06D07AA}"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ABBFE90-B4B9-41F6-8138-82E027DC18C1}" type="datetimeFigureOut">
              <a:rPr lang="ru-RU" smtClean="0"/>
              <a:t>17.04.15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a:xfrm>
            <a:off x="0" y="6248400"/>
            <a:ext cx="533400" cy="381000"/>
          </a:xfrm>
        </p:spPr>
        <p:txBody>
          <a:bodyPr/>
          <a:lstStyle>
            <a:lvl1pPr>
              <a:defRPr>
                <a:solidFill>
                  <a:schemeClr val="tx2"/>
                </a:solidFill>
              </a:defRPr>
            </a:lvl1pPr>
          </a:lstStyle>
          <a:p>
            <a:fld id="{96F6DCAC-A19F-4BC3-AE13-BCC9C06D07AA}"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3050"/>
            <a:ext cx="8077200" cy="869950"/>
          </a:xfrm>
        </p:spPr>
        <p:txBody>
          <a:bodyPr anchor="ctr"/>
          <a:lstStyle>
            <a:lvl1pPr algn="l">
              <a:buNone/>
              <a:defRPr sz="4400" b="0"/>
            </a:lvl1p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EABBFE90-B4B9-41F6-8138-82E027DC18C1}" type="datetimeFigureOut">
              <a:rPr lang="ru-RU" smtClean="0"/>
              <a:t>17.04.15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lvl1pPr>
              <a:defRPr>
                <a:solidFill>
                  <a:srgbClr val="FFFFFF"/>
                </a:solidFill>
              </a:defRPr>
            </a:lvl1pPr>
          </a:lstStyle>
          <a:p>
            <a:fld id="{96F6DCAC-A19F-4BC3-AE13-BCC9C06D07AA}" type="slidenum">
              <a:rPr lang="ru-RU" smtClean="0"/>
              <a:t>‹#›</a:t>
            </a:fld>
            <a:endParaRPr lang="ru-RU"/>
          </a:p>
        </p:txBody>
      </p:sp>
      <p:sp>
        <p:nvSpPr>
          <p:cNvPr id="3" name="Текст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9" name="Содержимое 8"/>
          <p:cNvSpPr>
            <a:spLocks noGrp="1"/>
          </p:cNvSpPr>
          <p:nvPr>
            <p:ph sz="quarter" idx="1"/>
          </p:nvPr>
        </p:nvSpPr>
        <p:spPr>
          <a:xfrm>
            <a:off x="2362200" y="1752600"/>
            <a:ext cx="6400800" cy="4419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3">
        <a:schemeClr val="bg2"/>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8" name="Прямоугольник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ru-RU" smtClean="0"/>
              <a:t>Образец заголовка</a:t>
            </a:r>
            <a:endParaRPr kumimoji="0" lang="en-US"/>
          </a:p>
        </p:txBody>
      </p:sp>
      <p:sp>
        <p:nvSpPr>
          <p:cNvPr id="11" name="Прямоугольник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Дата 11"/>
          <p:cNvSpPr>
            <a:spLocks noGrp="1"/>
          </p:cNvSpPr>
          <p:nvPr>
            <p:ph type="dt" sz="half" idx="10"/>
          </p:nvPr>
        </p:nvSpPr>
        <p:spPr>
          <a:xfrm>
            <a:off x="6248400" y="6248400"/>
            <a:ext cx="2667000" cy="365125"/>
          </a:xfrm>
        </p:spPr>
        <p:txBody>
          <a:bodyPr rtlCol="0"/>
          <a:lstStyle/>
          <a:p>
            <a:fld id="{EABBFE90-B4B9-41F6-8138-82E027DC18C1}" type="datetimeFigureOut">
              <a:rPr lang="ru-RU" smtClean="0"/>
              <a:t>17.04.15</a:t>
            </a:fld>
            <a:endParaRPr lang="ru-RU"/>
          </a:p>
        </p:txBody>
      </p:sp>
      <p:sp>
        <p:nvSpPr>
          <p:cNvPr id="13" name="Номер слайда 12"/>
          <p:cNvSpPr>
            <a:spLocks noGrp="1"/>
          </p:cNvSpPr>
          <p:nvPr>
            <p:ph type="sldNum" sz="quarter" idx="11"/>
          </p:nvPr>
        </p:nvSpPr>
        <p:spPr>
          <a:xfrm>
            <a:off x="0" y="4667249"/>
            <a:ext cx="1447800" cy="663578"/>
          </a:xfrm>
        </p:spPr>
        <p:txBody>
          <a:bodyPr rtlCol="0"/>
          <a:lstStyle>
            <a:lvl1pPr>
              <a:defRPr sz="2800"/>
            </a:lvl1pPr>
          </a:lstStyle>
          <a:p>
            <a:fld id="{96F6DCAC-A19F-4BC3-AE13-BCC9C06D07AA}" type="slidenum">
              <a:rPr lang="ru-RU" smtClean="0"/>
              <a:t>‹#›</a:t>
            </a:fld>
            <a:endParaRPr lang="ru-RU"/>
          </a:p>
        </p:txBody>
      </p:sp>
      <p:sp>
        <p:nvSpPr>
          <p:cNvPr id="14" name="Нижний колонтитул 13"/>
          <p:cNvSpPr>
            <a:spLocks noGrp="1"/>
          </p:cNvSpPr>
          <p:nvPr>
            <p:ph type="ftr" sz="quarter" idx="12"/>
          </p:nvPr>
        </p:nvSpPr>
        <p:spPr>
          <a:xfrm>
            <a:off x="1600200" y="6248206"/>
            <a:ext cx="4572000" cy="365125"/>
          </a:xfrm>
        </p:spPr>
        <p:txBody>
          <a:bodyPr rtlCol="0"/>
          <a:lstStyle/>
          <a:p>
            <a:endParaRPr lang="ru-RU"/>
          </a:p>
        </p:txBody>
      </p:sp>
      <p:sp>
        <p:nvSpPr>
          <p:cNvPr id="3" name="Рисунок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ru-RU" smtClean="0"/>
              <a:t>Вставка рисунка</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609600" y="228600"/>
            <a:ext cx="8153400" cy="9906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EABBFE90-B4B9-41F6-8138-82E027DC18C1}" type="datetimeFigureOut">
              <a:rPr lang="ru-RU" smtClean="0"/>
              <a:t>17.04.15</a:t>
            </a:fld>
            <a:endParaRPr lang="ru-RU"/>
          </a:p>
        </p:txBody>
      </p:sp>
      <p:sp>
        <p:nvSpPr>
          <p:cNvPr id="3" name="Нижний колонтитул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ru-RU"/>
          </a:p>
        </p:txBody>
      </p:sp>
      <p:sp>
        <p:nvSpPr>
          <p:cNvPr id="7" name="Прямоугольник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96F6DCAC-A19F-4BC3-AE13-BCC9C06D07AA}"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571480"/>
            <a:ext cx="8034116" cy="1057320"/>
          </a:xfrm>
        </p:spPr>
        <p:txBody>
          <a:bodyPr/>
          <a:lstStyle/>
          <a:p>
            <a:r>
              <a:rPr lang="en-US" b="1" dirty="0" smtClean="0"/>
              <a:t>Anton </a:t>
            </a:r>
            <a:r>
              <a:rPr lang="en-US" b="1" dirty="0" err="1" smtClean="0"/>
              <a:t>Pavlovich</a:t>
            </a:r>
            <a:r>
              <a:rPr lang="en-US" b="1" dirty="0" smtClean="0"/>
              <a:t> Chekhov</a:t>
            </a:r>
            <a:r>
              <a:rPr lang="en-US" dirty="0" smtClean="0"/>
              <a:t> </a:t>
            </a:r>
            <a:endParaRPr lang="ru-RU" dirty="0"/>
          </a:p>
        </p:txBody>
      </p:sp>
      <p:sp>
        <p:nvSpPr>
          <p:cNvPr id="3" name="Подзаголовок 2"/>
          <p:cNvSpPr>
            <a:spLocks noGrp="1"/>
          </p:cNvSpPr>
          <p:nvPr>
            <p:ph type="subTitle" idx="1"/>
          </p:nvPr>
        </p:nvSpPr>
        <p:spPr/>
        <p:txBody>
          <a:bodyPr>
            <a:normAutofit fontScale="77500" lnSpcReduction="20000"/>
          </a:bodyPr>
          <a:lstStyle/>
          <a:p>
            <a:r>
              <a:rPr lang="en-US" dirty="0" err="1" smtClean="0"/>
              <a:t>Churikov</a:t>
            </a:r>
            <a:r>
              <a:rPr lang="en-US" dirty="0" smtClean="0"/>
              <a:t>  </a:t>
            </a:r>
            <a:r>
              <a:rPr lang="en-US" dirty="0" err="1" smtClean="0"/>
              <a:t>Yury</a:t>
            </a:r>
            <a:r>
              <a:rPr lang="en-US" dirty="0" smtClean="0"/>
              <a:t> </a:t>
            </a:r>
            <a:r>
              <a:rPr lang="en-US" dirty="0" smtClean="0"/>
              <a:t>9A</a:t>
            </a:r>
          </a:p>
          <a:p>
            <a:r>
              <a:rPr lang="en-US" dirty="0" smtClean="0"/>
              <a:t>Tutor: Anna A. Sharapova</a:t>
            </a:r>
            <a:endParaRPr lang="en-US" dirty="0" smtClean="0"/>
          </a:p>
        </p:txBody>
      </p:sp>
      <p:pic>
        <p:nvPicPr>
          <p:cNvPr id="98308" name="Picture 4" descr="ДиаСофт &quot; Чехов &quot;Студент"/>
          <p:cNvPicPr>
            <a:picLocks noChangeAspect="1" noChangeArrowheads="1"/>
          </p:cNvPicPr>
          <p:nvPr/>
        </p:nvPicPr>
        <p:blipFill>
          <a:blip r:embed="rId2"/>
          <a:srcRect/>
          <a:stretch>
            <a:fillRect/>
          </a:stretch>
        </p:blipFill>
        <p:spPr bwMode="auto">
          <a:xfrm>
            <a:off x="3643306" y="2071678"/>
            <a:ext cx="4857784" cy="3705795"/>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57158" y="571480"/>
            <a:ext cx="4071966" cy="4154984"/>
          </a:xfrm>
          <a:prstGeom prst="rect">
            <a:avLst/>
          </a:prstGeom>
        </p:spPr>
        <p:txBody>
          <a:bodyPr wrap="square">
            <a:spAutoFit/>
          </a:bodyPr>
          <a:lstStyle/>
          <a:p>
            <a:r>
              <a:rPr lang="en-US" sz="2400" dirty="0"/>
              <a:t>Anton </a:t>
            </a:r>
            <a:r>
              <a:rPr lang="en-US" sz="2400" dirty="0" err="1"/>
              <a:t>Pavlovich</a:t>
            </a:r>
            <a:r>
              <a:rPr lang="en-US" sz="2400" dirty="0"/>
              <a:t> Chekhov was a famous Russian playwright and physician. He is also considered to be one of the greatest writers of short stories in the world. His best short stories are held in high esteem by other writers and critics. Throughout most of his literary career Chekhov practiced as a medical doctor</a:t>
            </a:r>
            <a:endParaRPr lang="ru-RU" sz="2400" dirty="0"/>
          </a:p>
        </p:txBody>
      </p:sp>
      <p:pic>
        <p:nvPicPr>
          <p:cNvPr id="37893" name="Picture 5" descr="Записная книжка школьного библиотекаря"/>
          <p:cNvPicPr>
            <a:picLocks noChangeAspect="1" noChangeArrowheads="1"/>
          </p:cNvPicPr>
          <p:nvPr/>
        </p:nvPicPr>
        <p:blipFill>
          <a:blip r:embed="rId2"/>
          <a:srcRect/>
          <a:stretch>
            <a:fillRect/>
          </a:stretch>
        </p:blipFill>
        <p:spPr bwMode="auto">
          <a:xfrm>
            <a:off x="5000628" y="1285860"/>
            <a:ext cx="3853531" cy="464347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357166"/>
            <a:ext cx="8215370" cy="2585323"/>
          </a:xfrm>
          <a:prstGeom prst="rect">
            <a:avLst/>
          </a:prstGeom>
        </p:spPr>
        <p:txBody>
          <a:bodyPr wrap="square">
            <a:spAutoFit/>
          </a:bodyPr>
          <a:lstStyle/>
          <a:p>
            <a:r>
              <a:rPr lang="en-US" dirty="0"/>
              <a:t> Anton Chekhov was born on January 29th, 1860 in Taganrog, which is a port-city in south of Russia. He was the third of six surviving children. His father was a son of a former serf. By nature his father was physically abusive which was hidden from prying eyes. Many historians stated that Chekhov’s father served as the model for many portraits of hypocrisy in his works. His mother was an excellent story-teller and a kind-hearted woman. Chekhov attended a school for Greek boys and the Taganrog gymnasium, which is now renamed the Chekhov Gymnasium. He also sang at his father’s choir at the Greek Orthodox monastery. Despite having a religious background and education, he later on became an atheist</a:t>
            </a:r>
            <a:endParaRPr lang="ru-RU" dirty="0"/>
          </a:p>
        </p:txBody>
      </p:sp>
      <p:pic>
        <p:nvPicPr>
          <p:cNvPr id="104450" name="Picture 2" descr="Антон Павлович Чехов. . . Обсуждение на LiveInternet - Российский Сервис Онлайн-Дневников"/>
          <p:cNvPicPr>
            <a:picLocks noChangeAspect="1" noChangeArrowheads="1"/>
          </p:cNvPicPr>
          <p:nvPr/>
        </p:nvPicPr>
        <p:blipFill>
          <a:blip r:embed="rId2"/>
          <a:srcRect/>
          <a:stretch>
            <a:fillRect/>
          </a:stretch>
        </p:blipFill>
        <p:spPr bwMode="auto">
          <a:xfrm>
            <a:off x="2285984" y="2928934"/>
            <a:ext cx="4953035" cy="3714776"/>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71472" y="357166"/>
            <a:ext cx="7715304" cy="2554545"/>
          </a:xfrm>
          <a:prstGeom prst="rect">
            <a:avLst/>
          </a:prstGeom>
        </p:spPr>
        <p:txBody>
          <a:bodyPr wrap="square">
            <a:spAutoFit/>
          </a:bodyPr>
          <a:lstStyle/>
          <a:p>
            <a:r>
              <a:rPr lang="en-US" sz="2000" dirty="0"/>
              <a:t> In 1876 Chekhov’s father was declared bankrupt and his family moved to Moscow, where they lived poverty-stricken. Chekhov stayed in Taganrog to sell the family possessions and to finish his education. At that time he widely read Turgenev, Cervantes, </a:t>
            </a:r>
            <a:r>
              <a:rPr lang="en-US" sz="2000" dirty="0" err="1"/>
              <a:t>Goncharov</a:t>
            </a:r>
            <a:r>
              <a:rPr lang="en-US" sz="2000" dirty="0"/>
              <a:t>, and Schopenhauer’s works, and he also wrote a full-length comedy drama “Fatherless”. After three years he joined his family in Moscow and entered a medical school there. At the same time he was writing daily short, humorous sketches using a pen-name </a:t>
            </a:r>
            <a:r>
              <a:rPr lang="en-US" sz="2000" dirty="0" err="1"/>
              <a:t>Antosha</a:t>
            </a:r>
            <a:r>
              <a:rPr lang="en-US" sz="2000" dirty="0"/>
              <a:t> </a:t>
            </a:r>
            <a:r>
              <a:rPr lang="en-US" sz="2000" dirty="0" err="1"/>
              <a:t>Chekhonte</a:t>
            </a:r>
            <a:r>
              <a:rPr lang="en-US" sz="2000" dirty="0"/>
              <a:t>.</a:t>
            </a:r>
            <a:endParaRPr lang="ru-RU" sz="2000" dirty="0"/>
          </a:p>
        </p:txBody>
      </p:sp>
      <p:pic>
        <p:nvPicPr>
          <p:cNvPr id="103426" name="Picture 2" descr="https://im0-tub-ru.yandex.net/i?id=ab4502ec7b5b2b82a3cc46d6a2e5c5c0&amp;n=21"/>
          <p:cNvPicPr>
            <a:picLocks noChangeAspect="1" noChangeArrowheads="1"/>
          </p:cNvPicPr>
          <p:nvPr/>
        </p:nvPicPr>
        <p:blipFill>
          <a:blip r:embed="rId2"/>
          <a:srcRect/>
          <a:stretch>
            <a:fillRect/>
          </a:stretch>
        </p:blipFill>
        <p:spPr bwMode="auto">
          <a:xfrm>
            <a:off x="1500166" y="3071061"/>
            <a:ext cx="6528218" cy="3526291"/>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642918"/>
            <a:ext cx="3929090" cy="5632311"/>
          </a:xfrm>
          <a:prstGeom prst="rect">
            <a:avLst/>
          </a:prstGeom>
        </p:spPr>
        <p:txBody>
          <a:bodyPr wrap="square">
            <a:spAutoFit/>
          </a:bodyPr>
          <a:lstStyle/>
          <a:p>
            <a:r>
              <a:rPr lang="en-US" sz="2400" dirty="0"/>
              <a:t>The first book that brought Chekhov a prize was a collection of short stories “At Dusk”. Before long, Chekhov discovered that he suffered from tuberculosis. He often travelled to Yalta to improve his ill health. During one of such trips he met Leo Tolstoy and Maxim Gorky there. In 1892 he bought the small country estate of </a:t>
            </a:r>
            <a:r>
              <a:rPr lang="en-US" sz="2400" dirty="0" err="1"/>
              <a:t>Melikhovo</a:t>
            </a:r>
            <a:r>
              <a:rPr lang="en-US" sz="2400" dirty="0"/>
              <a:t>, which is about forty miles south of Moscow. Today, it’s a widely-visited museum</a:t>
            </a:r>
            <a:endParaRPr lang="ru-RU" sz="2400" dirty="0"/>
          </a:p>
        </p:txBody>
      </p:sp>
      <p:pic>
        <p:nvPicPr>
          <p:cNvPr id="102402" name="Picture 2" descr="Буквавед. Bukvaved.net. Литература. Скачать электронные книг…"/>
          <p:cNvPicPr>
            <a:picLocks noChangeAspect="1" noChangeArrowheads="1"/>
          </p:cNvPicPr>
          <p:nvPr/>
        </p:nvPicPr>
        <p:blipFill>
          <a:blip r:embed="rId2"/>
          <a:srcRect/>
          <a:stretch>
            <a:fillRect/>
          </a:stretch>
        </p:blipFill>
        <p:spPr bwMode="auto">
          <a:xfrm>
            <a:off x="4786314" y="714356"/>
            <a:ext cx="3702019" cy="5497499"/>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571480"/>
            <a:ext cx="8143932" cy="2246769"/>
          </a:xfrm>
          <a:prstGeom prst="rect">
            <a:avLst/>
          </a:prstGeom>
        </p:spPr>
        <p:txBody>
          <a:bodyPr wrap="square">
            <a:spAutoFit/>
          </a:bodyPr>
          <a:lstStyle/>
          <a:p>
            <a:r>
              <a:rPr lang="en-US" sz="2800" dirty="0"/>
              <a:t>Chekhov died on July 15th 1904. He left a great number of interesting stories and plays for next generations, including “The Cherry Orchard”, “The Lady with the Dog”, “</a:t>
            </a:r>
            <a:r>
              <a:rPr lang="en-US" sz="2800" dirty="0" err="1"/>
              <a:t>Kashtanka</a:t>
            </a:r>
            <a:r>
              <a:rPr lang="en-US" sz="2800" dirty="0"/>
              <a:t>”, “The Steppe”, “Three Sister”, and many others.</a:t>
            </a:r>
            <a:endParaRPr lang="ru-RU" sz="2800" dirty="0"/>
          </a:p>
        </p:txBody>
      </p:sp>
      <p:pic>
        <p:nvPicPr>
          <p:cNvPr id="101378" name="Picture 2" descr="Последние дни Чехова в Баденвайлере: Дневник пользователя Natali Viktoria: Дневники - женская социальная сеть myJulia.ru"/>
          <p:cNvPicPr>
            <a:picLocks noChangeAspect="1" noChangeArrowheads="1"/>
          </p:cNvPicPr>
          <p:nvPr/>
        </p:nvPicPr>
        <p:blipFill>
          <a:blip r:embed="rId2"/>
          <a:srcRect/>
          <a:stretch>
            <a:fillRect/>
          </a:stretch>
        </p:blipFill>
        <p:spPr bwMode="auto">
          <a:xfrm>
            <a:off x="2571737" y="3073852"/>
            <a:ext cx="4664560" cy="349842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Обычная">
  <a:themeElements>
    <a:clrScheme name="Обычная">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Обычная">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Обычная">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32</TotalTime>
  <Words>205</Words>
  <Application>Microsoft Macintosh PowerPoint</Application>
  <PresentationFormat>Экран (4:3)</PresentationFormat>
  <Paragraphs>8</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Обычная</vt:lpstr>
      <vt:lpstr>Anton Pavlovich Chekhov </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Anton Pavlovich Chekhov</dc:title>
  <dc:creator>User</dc:creator>
  <cp:lastModifiedBy>Anna Sharapova</cp:lastModifiedBy>
  <cp:revision>5</cp:revision>
  <dcterms:created xsi:type="dcterms:W3CDTF">2015-04-14T14:42:34Z</dcterms:created>
  <dcterms:modified xsi:type="dcterms:W3CDTF">2015-04-17T11:31:04Z</dcterms:modified>
</cp:coreProperties>
</file>