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5" r:id="rId16"/>
    <p:sldId id="276" r:id="rId17"/>
    <p:sldId id="27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AE201-F8DA-414C-B3AE-8FF161DED894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CCCD4-4B10-4295-8462-DA890A4D0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CCD4-4B10-4295-8462-DA890A4D03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CCD4-4B10-4295-8462-DA890A4D036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CCD4-4B10-4295-8462-DA890A4D036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28.10.2014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BA%D0%B0%D1%80%D1%82%D0%B8%D0%BD%D0%BA%D0%B0%20%D0%B7%D0%BE%D0%BD%D0%B0%20%D0%B0%D1%80%D0%BA%D1%82%D0%B8%D1%87%D0%B5%D1%81%D0%BA%D0%B8%D1%85%20%D0%BF%D1%83%D1%81%D1%82%D1%8B%D0%BD%D1%8C&amp;noreask=1&amp;pos=19&amp;lr=192&amp;rpt=simage&amp;uinfo=ww-1263-wh-907-fw-1038-fh-598-pd-1&amp;img_url=http://www.krasnodar.bz/images/photos/medium/article5961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hyperlink" Target="http://images.yandex.ru/yandsearch?text=%D0%BA%D0%B0%D1%80%D1%82%D0%B8%D0%BD%D0%BA%D0%B0%20%D0%B7%D0%BE%D0%BD%D0%B0%20%D0%B0%D1%80%D0%BA%D1%82%D0%B8%D1%87%D0%B5%D1%81%D0%BA%D0%B8%D1%85%20%D0%BF%D1%83%D1%81%D1%82%D1%8B%D0%BD%D1%8C%20%D1%87%D0%B8%D1%81%D1%82%D0%B8%D0%BA&amp;fp=0&amp;pos=3&amp;uinfo=ww-1263-wh-907-fw-1038-fh-598-pd-1&amp;rpt=simage&amp;img_url=http://img-2007-03.photosight.ru/04/1957577.jpg" TargetMode="Externa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A%D0%B0%D1%80%D1%82%D0%B8%D0%BD%D0%BA%D0%B0%20%D0%B7%D0%BE%D0%BD%D0%B0%20%D0%B0%D1%80%D0%BA%D1%82%D0%B8%D1%87%D0%B5%D1%81%D0%BA%D0%B8%D1%85%20%D0%BF%D1%83%D1%81%D1%82%D1%8B%D0%BD%D1%8C%20%D0%BF%D1%82%D0%B8%D1%87%D1%8C%D0%B8%20%D0%B1%D0%B0%D0%B7%D0%B0%D1%80%D1%8B&amp;fp=0&amp;pos=11&amp;uinfo=ww-1263-wh-907-fw-1038-fh-598-pd-1&amp;rpt=simage&amp;img_url=http://900igr.net/datai/geografija/Rastenija-i-zhivotnye-arkticheskikh-pustyn/0006-011-ZHivotnye-svjazannye-s-morem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A%D0%B0%D1%80%D1%82%D0%B8%D0%BD%D0%BA%D0%B0%20%D0%B7%D0%BE%D0%BD%D0%B0%20%D0%B0%D1%80%D0%BA%D1%82%D0%B8%D1%87%D0%B5%D1%81%D0%BA%D0%B8%D1%85%20%D0%BF%D1%83%D1%81%D1%82%D1%8B%D0%BD%D1%8C%20%D0%B6%D0%B8%D0%B2%D0%BE%D1%82%D0%BD%D1%8B%D0%B5%20&amp;fp=0&amp;pos=25&amp;uinfo=ww-1263-wh-907-fw-1038-fh-598-pd-1&amp;rpt=simage&amp;img_url=http://900igr.net/datas/okruzhajuschij-mir/Zona-arkticheskikh-pustyn/0018-018-ZHivotnyj-mir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p=1&amp;text=%D0%BA%D0%B0%D1%80%D1%82%D0%B8%D0%BD%D0%BA%D0%B0%20%D0%B7%D0%BE%D0%BD%D0%B0%20%D0%B0%D1%80%D0%BA%D1%82%D0%B8%D1%87%D0%B5%D1%81%D0%BA%D0%B8%D1%85%20%D0%B1%D0%B5%D0%BB%D1%8B%D0%B5%20%D0%BC%D0%B5%D0%B4%D0%B2%D0%B5%D0%B4%D0%B8&amp;fp=1&amp;pos=43&amp;uinfo=ww-1263-wh-907-fw-1038-fh-598-pd-1&amp;rpt=simage&amp;img_url=http://www.nycsd.k12.pa.us/image00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images.yandex.ru/yandsearch?p=2&amp;text=%D0%BA%D0%B0%D1%80%D1%82%D0%B8%D0%BD%D0%BA%D0%B0%20%D0%B7%D0%BE%D0%BD%D0%B0%20%D0%B0%D1%80%D0%BA%D1%82%D0%B8%D1%87%D0%B5%D1%81%D0%BA%D0%B8%D1%85%20%D0%B1%D0%B5%D0%BB%D1%8B%D0%B5%20%D0%BC%D0%B5%D0%B4%D0%B2%D0%B5%D0%B4%D0%B8&amp;fp=2&amp;pos=86&amp;uinfo=ww-1263-wh-907-fw-1038-fh-598-pd-1&amp;rpt=simage&amp;img_url=http://f1.foto.rambler.ru/preview/c/68x68/505f8e98-ae2c-8e89-4a24-77bce4b64c24/245c794e62ff05285d631873d3ed642b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4&amp;text=%D0%BA%D0%B0%D1%80%D1%82%D0%B8%D0%BD%D0%BA%D0%B0%20%D0%B7%D0%BE%D0%BD%D0%B0%20%D0%B0%D1%80%D0%BA%D1%82%D0%B8%D1%87%D0%B5%D1%81%D0%BA%D0%B8%D1%85%20%D0%BA%D0%B8%D1%82&amp;fp=4&amp;pos=133&amp;uinfo=ww-1263-wh-907-fw-1038-fh-598-pd-1&amp;rpt=simage&amp;img_url=http://img-fotki.yandex.ru/get/3810/yes06.ed/0_22cf0_3940f578_orig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p=1&amp;text=%D0%BA%D0%B0%D1%80%D1%82%D0%B8%D0%BD%D0%BA%D0%B0%20%D0%B7%D0%BE%D0%BD%D0%B0%20%D0%B0%D1%80%D0%BA%D1%82%D0%B8%D1%87%D0%B5%D1%81%D0%BA%D0%B8%D1%85%20%D0%BF%D1%83%D1%81%D1%82%D1%8B%D0%BD%D1%8C%20%20%D0%BC%D0%BE%D1%80%D1%81%D0%BA%D0%BE%D0%B9%20%D0%BF%D1%83%D1%82%D1%8C%20%D0%BB%D0%B5%D0%B4%D0%BE%D0%BA%D0%BE%D0%BB%D1%8B&amp;fp=1&amp;pos=43&amp;uinfo=ww-1263-wh-907-fw-1038-fh-598-pd-1&amp;rpt=simage&amp;img_url=http://topwar.ru/uploads/posts/2012-11/thumbs/1352432408_arktika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yandex.ru/yandsearch?text=%D0%BA%D0%B0%D1%80%D1%82%D0%B8%D0%BD%D0%BA%D0%B0%20%D0%B7%D0%BE%D0%BD%D0%B0%20%D0%B0%D1%80%D0%BA%D1%82%D0%B8%D1%87%D0%B5%D1%81%D0%BA%D0%B8%D1%85%20%D0%BF%D1%83%D1%81%D1%82%D1%8B%D0%BD%D1%8C%20%20%D0%BD%D0%B0%D1%83%D1%87%D0%BD%D1%8B%D0%B5%20%D1%81%D1%82%D0%B0%D0%BD%D1%86%D0%B8%D0%B8&amp;fp=0&amp;pos=21&amp;uinfo=ww-1263-wh-907-fw-1038-fh-598-pd-1&amp;rpt=simage&amp;img_url=http://icdn.lenta.ru/images/2013/07/08/16/20130708164230736/pic_29e180978791ddf725459d88abde8602.jpg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4&amp;text=%D0%BA%D0%B0%D1%80%D1%82%D0%B8%D0%BD%D0%BA%D0%B0%20%D0%B7%D0%BE%D0%BD%D0%B0%20%D0%B0%D1%80%D0%BA%D1%82%D0%B8%D1%87%D0%B5%D1%81%D0%BA%D0%B8%D1%85%20%D0%BA%D0%B8%D1%82&amp;fp=4&amp;pos=134&amp;uinfo=ww-1263-wh-907-fw-1038-fh-598-pd-1&amp;rpt=simage&amp;img_url=http://world-atlas.ru/wp-content/399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ury.ru/photo/gallery/94802/" TargetMode="External"/><Relationship Id="rId13" Type="http://schemas.openxmlformats.org/officeDocument/2006/relationships/hyperlink" Target="http://www.photosight.ru/photos/1957577/" TargetMode="External"/><Relationship Id="rId3" Type="http://schemas.openxmlformats.org/officeDocument/2006/relationships/hyperlink" Target="http://900igr.net/kartinki/okruzhajuschij-mir/Ledjanye-pustyni/002-Ledjanye-pustyni-Arktika-i-Antarktika.html" TargetMode="External"/><Relationship Id="rId7" Type="http://schemas.openxmlformats.org/officeDocument/2006/relationships/hyperlink" Target="http://www.pravda-pravo.ru/forum/index.php?topic=657.16" TargetMode="External"/><Relationship Id="rId12" Type="http://schemas.openxmlformats.org/officeDocument/2006/relationships/hyperlink" Target="http://333v.ru/image/2afd02915988be2e608f17592eeed540" TargetMode="External"/><Relationship Id="rId2" Type="http://schemas.openxmlformats.org/officeDocument/2006/relationships/hyperlink" Target="http://www.cvetnochi.ru/blog.php?tnhre=/opis/?t=942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s.nashaucheba.ru/docs/270/index-1323938.html" TargetMode="External"/><Relationship Id="rId11" Type="http://schemas.openxmlformats.org/officeDocument/2006/relationships/hyperlink" Target="http://900igr.net/kartinki/okruzhajuschij-mir/Zona-arkticheskikh-pustyn/039-Vodorosli-Severnogo-Ledovitogo-okeana.html" TargetMode="External"/><Relationship Id="rId5" Type="http://schemas.openxmlformats.org/officeDocument/2006/relationships/hyperlink" Target="http://ru.fwallpaper.net/normal_800x600_polar-bears-41.html" TargetMode="External"/><Relationship Id="rId10" Type="http://schemas.openxmlformats.org/officeDocument/2006/relationships/hyperlink" Target="http://sqa.zapto.org/archives/2943" TargetMode="External"/><Relationship Id="rId4" Type="http://schemas.openxmlformats.org/officeDocument/2006/relationships/hyperlink" Target="http://nashapriroda.com/wiki/111612" TargetMode="External"/><Relationship Id="rId9" Type="http://schemas.openxmlformats.org/officeDocument/2006/relationships/hyperlink" Target="http://www.nickelca.ru/krai/gallery/view_image/9593-1.htm" TargetMode="External"/><Relationship Id="rId14" Type="http://schemas.openxmlformats.org/officeDocument/2006/relationships/hyperlink" Target="http://www.birdsmoscow.net.ru/birds-2011news8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4&amp;uinfo=ww-1263-wh-907-fw-1038-fh-598-pd-1&amp;p=4&amp;text=%D0%BA%D0%B0%D1%80%D1%82%D0%B8%D0%BD%D0%BA%D0%B0%20%D0%B7%D0%BE%D0%BD%D0%B0%20%D0%B0%D1%80%D0%BA%D1%82%D0%B8%D1%87%D0%B5%D1%81%D0%BA%D0%B8%D1%85%20%D0%BF%D1%83%D1%81%D1%82%D1%8B%D0%BD%D1%8C&amp;noreask=1&amp;pos=122&amp;rpt=simage&amp;lr=192&amp;img_url=http://udovichenko.ru/blog.php?wxaft=/ouwwdpy/referat_zakonnyy_rezhim_imuschestva_suprugov_2018_2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900igr.net/datai/okruzhajuschij-mir/Ledjanye-pustyni/0001-001-Ledjanye-pustyni-Arktika-i-Antarktika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68360" y="836713"/>
            <a:ext cx="80521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Зона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Арктических пустынь</a:t>
            </a:r>
            <a:endParaRPr lang="ru-RU" sz="54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5013176"/>
            <a:ext cx="374441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учителя </a:t>
            </a:r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начальных классов</a:t>
            </a:r>
          </a:p>
          <a:p>
            <a:pPr algn="ctr"/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МАОУ СО школа № 36</a:t>
            </a:r>
          </a:p>
          <a:p>
            <a:pPr algn="ctr"/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 Владимир</a:t>
            </a:r>
          </a:p>
          <a:p>
            <a:pPr algn="ctr"/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Киселева Ольга </a:t>
            </a:r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Валерьевна</a:t>
            </a:r>
          </a:p>
          <a:p>
            <a:pPr algn="ctr"/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Маркова Марина Николаевна</a:t>
            </a:r>
            <a:endParaRPr lang="ru-RU" sz="20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1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6603" y="3212977"/>
            <a:ext cx="2139987" cy="3528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" y="4005064"/>
            <a:ext cx="4430266" cy="26955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628800"/>
            <a:ext cx="3384376" cy="20014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112474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тупик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33072" y="2708920"/>
            <a:ext cx="1738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гагарка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16017" y="4869160"/>
            <a:ext cx="1368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кайра</a:t>
            </a:r>
            <a:endParaRPr lang="ru-RU" sz="2800" b="1" dirty="0"/>
          </a:p>
        </p:txBody>
      </p:sp>
      <p:pic>
        <p:nvPicPr>
          <p:cNvPr id="12290" name="Picture 2" descr="http://vedmachka.gorod.tomsk.ru/posts-files/65/868/i/1957577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412776"/>
            <a:ext cx="2832249" cy="2448272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99592" y="782300"/>
            <a:ext cx="144016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Чистик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132856"/>
            <a:ext cx="4392488" cy="45365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332656"/>
            <a:ext cx="7992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Скалистые берега сплошь покрыты птичьими базарами– гнездовьями морских птиц. Птицы не строят гнёзд- они откладывают яйца на голых камнях. </a:t>
            </a:r>
            <a:endParaRPr lang="ru-RU" sz="2800" b="1" dirty="0"/>
          </a:p>
        </p:txBody>
      </p:sp>
      <p:pic>
        <p:nvPicPr>
          <p:cNvPr id="11266" name="Picture 2" descr="http://900igr.net/datai/geografija/Rastenija-i-zhivotnye-arkticheskikh-pustyn/0006-011-ZHivotnye-svjazannye-s-more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132856"/>
            <a:ext cx="4176464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206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589240"/>
            <a:ext cx="903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Под кожей у тюленей толстый слой жира, который защищает их от холода.</a:t>
            </a:r>
            <a:endParaRPr lang="ru-RU" sz="2800" b="1" dirty="0"/>
          </a:p>
        </p:txBody>
      </p:sp>
      <p:pic>
        <p:nvPicPr>
          <p:cNvPr id="10242" name="Picture 2" descr="http://900igr.net/datas/okruzhajuschij-mir/Zona-arkticheskikh-pustyn/0018-018-ZHivotnyj-mi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17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98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60648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 островах Арктики властвует белый медведь. Густая шерсть и толстый слой жира надёжно защищают от сильных морозов.</a:t>
            </a:r>
            <a:endParaRPr lang="ru-RU" sz="2800" b="1" dirty="0"/>
          </a:p>
        </p:txBody>
      </p:sp>
      <p:pic>
        <p:nvPicPr>
          <p:cNvPr id="9218" name="Picture 2" descr="http://img0.liveinternet.ru/images/attach/c/2/67/537/67537485_0_adb3_4486112_X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4176464" cy="4257675"/>
          </a:xfrm>
          <a:prstGeom prst="rect">
            <a:avLst/>
          </a:prstGeom>
          <a:noFill/>
        </p:spPr>
      </p:pic>
      <p:pic>
        <p:nvPicPr>
          <p:cNvPr id="9220" name="Picture 4" descr="http://img.aucland.ru/market-photos/279/76ded31a728GfB0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492896"/>
            <a:ext cx="4274840" cy="42481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79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 вот и другие обитатели ледяной зоны!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6998" y="2852937"/>
            <a:ext cx="4643474" cy="37526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551723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Кит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8194" name="Picture 2" descr="http://kolyan.net/uploads/posts/2010-03/1268648395_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3600400" cy="388843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700808"/>
            <a:ext cx="4320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Моржи парой своих клыков разрыхляют песок морского дна и добывают моллюсков.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9247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Вдоль берегов Северного Ледовитого океана проложен морской путь.  С помощью атомных ледоколов по нему проходят суда.</a:t>
            </a:r>
            <a:endParaRPr lang="ru-RU" sz="2800" b="1" dirty="0"/>
          </a:p>
        </p:txBody>
      </p:sp>
      <p:pic>
        <p:nvPicPr>
          <p:cNvPr id="36866" name="Picture 2" descr="http://sdelanounas.ru/images/img/a/w/aW1nODI3LmltYWdlc2hhY2sudXMvaW1nODI3LzE2NDgvNDk5MzQ5OTIuanB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1"/>
            <a:ext cx="9144000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На многих островах и льдах океана созданы научные станции, где учёные изучают природу.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7890" name="Picture 2" descr="http://nk.org.ua/upload/7/20130711024225_16_http-icdn.lenta.ru-images-2013-07-08-16-20130708164230736-pic-29e180978791ddf725459d88abde86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1.2photo.ru/medium/2/b/22071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2204864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Льды Арктики имеют огромное значение для климатической системы Земли. Ледяная шапка отражает солнечные лучи и таким образом не даёт планете перегреться.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8751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Источники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496944" cy="5472607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hlinkClick r:id="rId2"/>
              </a:rPr>
              <a:t>http://www.cvetnochi.ru/blog.php?tnhre=/opis/?t=942/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3"/>
              </a:rPr>
              <a:t>http://900igr.net/kartinki/okruzhajuschij-mir/Ledjanye-pustyni/002-Ledjanye-pustyni-Arktika-i-Antarktika.html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4"/>
              </a:rPr>
              <a:t>http://nashapriroda.com/wiki/1116 </a:t>
            </a:r>
            <a:endParaRPr lang="ru-RU" sz="1600" dirty="0" smtClean="0">
              <a:hlinkClick r:id="rId4"/>
            </a:endParaRPr>
          </a:p>
          <a:p>
            <a:pPr algn="l"/>
            <a:r>
              <a:rPr lang="en-US" sz="1600" dirty="0" smtClean="0">
                <a:hlinkClick r:id="rId4"/>
              </a:rPr>
              <a:t>http://www.edu54.ru/node/96656 12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5"/>
              </a:rPr>
              <a:t>http://ru.fwallpaper.net/normal_800x600_polar-bears-41.html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6"/>
              </a:rPr>
              <a:t>http://fs.nashaucheba.ru/docs/270/index-1323938.html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7"/>
              </a:rPr>
              <a:t>http://www.pravda-pravo.ru/forum/index.php?topic=657.16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8"/>
              </a:rPr>
              <a:t>http://www.tury.ru/photo/gallery/94802/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9"/>
              </a:rPr>
              <a:t>http://www.nickelca.ru/krai/gallery/view_image/9593-1.htm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10"/>
              </a:rPr>
              <a:t>http://sqa.zapto.org/archives/2943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11"/>
              </a:rPr>
              <a:t>http://900igr.net/kartinki/okruzhajuschij-mir/Zona-arkticheskikh-pustyn/039-Vodorosli-Severnogo-Ledovitogo-okeana.html</a:t>
            </a:r>
            <a:endParaRPr lang="ru-RU" sz="1600" dirty="0" smtClean="0"/>
          </a:p>
          <a:p>
            <a:pPr algn="l"/>
            <a:r>
              <a:rPr lang="en-US" sz="1600" dirty="0" smtClean="0">
                <a:hlinkClick r:id="rId12"/>
              </a:rPr>
              <a:t>http://333v.ru/image/2afd02915988be2e608f17592eeed540</a:t>
            </a:r>
            <a:endParaRPr lang="ru-RU" sz="1600" dirty="0" smtClean="0"/>
          </a:p>
          <a:p>
            <a:pPr algn="l"/>
            <a:r>
              <a:rPr lang="en-US" sz="1400" dirty="0" smtClean="0">
                <a:hlinkClick r:id="rId13"/>
              </a:rPr>
              <a:t>http://www.photosight.ru/photos/1957577/</a:t>
            </a:r>
            <a:endParaRPr lang="ru-RU" sz="1400" dirty="0" smtClean="0"/>
          </a:p>
          <a:p>
            <a:pPr algn="l"/>
            <a:r>
              <a:rPr lang="en-US" sz="1400" dirty="0" smtClean="0">
                <a:hlinkClick r:id="rId14"/>
              </a:rPr>
              <a:t>http://www.birdsmoscow.net.ru/birds-2011news82.html</a:t>
            </a:r>
            <a:endParaRPr lang="ru-RU" sz="1400" dirty="0" smtClean="0"/>
          </a:p>
          <a:p>
            <a:pPr algn="l"/>
            <a:endParaRPr lang="ru-RU" sz="1400" dirty="0" smtClean="0"/>
          </a:p>
          <a:p>
            <a:pPr algn="l"/>
            <a:endParaRPr lang="ru-RU" sz="1400" dirty="0" smtClean="0"/>
          </a:p>
          <a:p>
            <a:pPr algn="l"/>
            <a:endParaRPr lang="ru-RU" sz="1400" dirty="0" smtClean="0"/>
          </a:p>
          <a:p>
            <a:pPr algn="l"/>
            <a:endParaRPr lang="ru-RU" sz="1800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russianla.com/ic/img.lenta.ru/science/2004/10/08/mir/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15785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Эта зона занимает самый север нашей страны– острова Северного Ледовитого океана и узкую полоску его побережья.  А также  архипелаг Земля Франца Иосифа,  северная часть Новой Земли, Новосибирские острова,  остров Врангеля.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0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teploal.ru/doc/image/aHR0cDovL21lZGlhNC5waWNzZWFyY2guY29tL2lzP01qa0s2dTg1dVRsUGJSLU9fdDBHZHAtYTl1THpvcW03NzQxTGlnS2VHQTgmaGVpZ2h0PTIyNA==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3999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8566" y="504017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Климат в Арктике очень суровый. Ледяной и снежный покровы держатся почти весь год.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2777" y="193780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Солнце здесь никогда не поднимается высоко над горизонтом. Солнечные лучи только скользят по поверхности и поэтому дают совсем мало тепла.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2980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903" y="3068960"/>
            <a:ext cx="4212468" cy="331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Зимой здесь долгая полярная ночь. Это очень суровое время года. Температура понижается до – 60 градусов. Дуют сильные ураганные ветры, часты бураны. Иногда в небе возникают удивительной красоты полярные сияния. Полярное сияние может длиться от нескольких минут до нескольких суток.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8004" y="3049498"/>
            <a:ext cx="4286250" cy="3334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756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5112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конце февраля появляется солнце. А летом начинается полярный день – круглосуточное освещение, но тепла мало. Температура воздуха чуть выше нуля. В июле +3 градуса.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6133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Арктическая пустыня практически лишена растительности. Здесь нет кустарников. Лишь мхи и лишайники, но и они не образуют сплошного покрова.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132856"/>
            <a:ext cx="3892476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780929"/>
            <a:ext cx="4032448" cy="3967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995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Кое-где растут полярный мак и камнеломка.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980728"/>
            <a:ext cx="4032448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077072"/>
            <a:ext cx="397727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80728"/>
            <a:ext cx="4098925" cy="5544616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0388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Животный мир более разнообразен, но большая часть животных живёт в морях. Всех обитателей Арктики кормит море. Водоросли и рачки – первое звено в пищевой цепочке ледяной зоны. Ими кормятся рыбы.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060848"/>
            <a:ext cx="417406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4901543"/>
            <a:ext cx="5766234" cy="1630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348880"/>
            <a:ext cx="274284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971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7315" y="2378825"/>
            <a:ext cx="3567369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9934" y="1733412"/>
            <a:ext cx="3567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корюшка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388" y="1124744"/>
            <a:ext cx="3173338" cy="2024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765" y="348405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нельма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7065" y="4077072"/>
            <a:ext cx="3450238" cy="1947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9934" y="6043475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треска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378" y="4007276"/>
            <a:ext cx="4279614" cy="25469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897" y="6085426"/>
            <a:ext cx="2880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ряпушка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835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430</Words>
  <Application>Microsoft Office PowerPoint</Application>
  <PresentationFormat>Экран (4:3)</PresentationFormat>
  <Paragraphs>54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Слайд 1</vt:lpstr>
      <vt:lpstr>Эта зона занимает самый север нашей страны– острова Северного Ледовитого океана и узкую полоску его побережья.  А также  архипелаг Земля Франца Иосифа,  северная часть Новой Земли, Новосибирские острова,  остров Врангеля.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Вдоль берегов Северного Ледовитого океана проложен морской путь.  С помощью атомных ледоколов по нему проходят суда.</vt:lpstr>
      <vt:lpstr>На многих островах и льдах океана созданы научные станции, где учёные изучают природу.</vt:lpstr>
      <vt:lpstr>Слайд 17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Teacher_110</dc:creator>
  <cp:lastModifiedBy>VCT</cp:lastModifiedBy>
  <cp:revision>29</cp:revision>
  <dcterms:created xsi:type="dcterms:W3CDTF">2013-10-10T16:58:07Z</dcterms:created>
  <dcterms:modified xsi:type="dcterms:W3CDTF">2014-10-28T08:38:22Z</dcterms:modified>
</cp:coreProperties>
</file>