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4" r:id="rId6"/>
    <p:sldId id="261" r:id="rId7"/>
    <p:sldId id="258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682C659-4E07-4552-A8B4-0D4D02099591}" type="datetimeFigureOut">
              <a:rPr lang="ru-RU" smtClean="0"/>
              <a:t>05.04.2015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9961815-B53B-442D-98F3-62E9C4592A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43012"/>
            <a:ext cx="68580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9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4392488" cy="388843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>
            <a:noAutofit/>
          </a:bodyPr>
          <a:lstStyle/>
          <a:p>
            <a:r>
              <a:rPr lang="en-US" sz="4000" dirty="0" smtClean="0"/>
              <a:t>A trip to the Bolshoi is an incredible experience as it is in the center of the city.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4944"/>
            <a:ext cx="4136008" cy="35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275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580" y="2420888"/>
            <a:ext cx="5524447" cy="413133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It seats over two thousand people.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9398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4032448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1776 – the original  Prince </a:t>
            </a:r>
            <a:r>
              <a:rPr lang="en-US" sz="3200" b="1" i="1" dirty="0" err="1" smtClean="0">
                <a:solidFill>
                  <a:schemeClr val="accent1"/>
                </a:solidFill>
              </a:rPr>
              <a:t>Urussov’s</a:t>
            </a:r>
            <a:r>
              <a:rPr lang="en-US" sz="3200" b="1" i="1" dirty="0" smtClean="0">
                <a:solidFill>
                  <a:schemeClr val="accent1"/>
                </a:solidFill>
              </a:rPr>
              <a:t> theatre was opened;</a:t>
            </a:r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1805 – it was damaged by the fire;</a:t>
            </a:r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1825 – </a:t>
            </a:r>
            <a:r>
              <a:rPr lang="en-US" sz="3200" b="1" i="1" dirty="0" err="1" smtClean="0">
                <a:solidFill>
                  <a:schemeClr val="accent1"/>
                </a:solidFill>
              </a:rPr>
              <a:t>Osip</a:t>
            </a:r>
            <a:r>
              <a:rPr lang="en-US" sz="3200" b="1" i="1" dirty="0" smtClean="0">
                <a:solidFill>
                  <a:schemeClr val="accent1"/>
                </a:solidFill>
              </a:rPr>
              <a:t> </a:t>
            </a:r>
            <a:r>
              <a:rPr lang="en-US" sz="3200" b="1" i="1" dirty="0" err="1" smtClean="0">
                <a:solidFill>
                  <a:schemeClr val="accent1"/>
                </a:solidFill>
              </a:rPr>
              <a:t>Bove</a:t>
            </a:r>
            <a:r>
              <a:rPr lang="en-US" sz="3200" b="1" i="1" dirty="0" smtClean="0">
                <a:solidFill>
                  <a:schemeClr val="accent1"/>
                </a:solidFill>
              </a:rPr>
              <a:t> designed and built a new building;</a:t>
            </a:r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1853 – all the interior was destroyed by the fire;</a:t>
            </a:r>
          </a:p>
          <a:p>
            <a:r>
              <a:rPr lang="en-US" sz="3200" b="1" i="1" dirty="0" smtClean="0">
                <a:solidFill>
                  <a:schemeClr val="accent1"/>
                </a:solidFill>
              </a:rPr>
              <a:t>1856 – it was rebuilt by Albert </a:t>
            </a:r>
            <a:r>
              <a:rPr lang="en-US" sz="3200" b="1" i="1" dirty="0" err="1" smtClean="0">
                <a:solidFill>
                  <a:schemeClr val="accent1"/>
                </a:solidFill>
              </a:rPr>
              <a:t>Kavos</a:t>
            </a:r>
            <a:r>
              <a:rPr lang="en-US" sz="3200" b="1" i="1" dirty="0" smtClean="0">
                <a:solidFill>
                  <a:schemeClr val="accent1"/>
                </a:solidFill>
              </a:rPr>
              <a:t>.</a:t>
            </a:r>
            <a:endParaRPr lang="ru-RU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history of the theatre is dramatic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516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7560840" cy="492114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</a:t>
            </a:r>
            <a:r>
              <a:rPr lang="en-US" b="1" dirty="0"/>
              <a:t>reopening of the </a:t>
            </a:r>
            <a:r>
              <a:rPr lang="en-US" b="1" dirty="0" smtClean="0"/>
              <a:t>theatre  in 1856.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14052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459"/>
            <a:ext cx="4953803" cy="34563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893" y="3356992"/>
            <a:ext cx="4590677" cy="33857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" y="3645023"/>
            <a:ext cx="3168352" cy="3026749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148064" y="260648"/>
            <a:ext cx="3807506" cy="216024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theatre is famous for its gold decorations and red velvet furnishings.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73996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8985"/>
            <a:ext cx="4667250" cy="3083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17119"/>
            <a:ext cx="4176464" cy="3424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20208"/>
            <a:ext cx="3744416" cy="2667057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860032" y="188640"/>
            <a:ext cx="3826768" cy="2232248"/>
          </a:xfrm>
        </p:spPr>
        <p:txBody>
          <a:bodyPr/>
          <a:lstStyle/>
          <a:p>
            <a:r>
              <a:rPr lang="en-US" b="1" dirty="0" smtClean="0"/>
              <a:t>It is the home of the Bolshoi Ballet troupe.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6196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4536504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84984"/>
            <a:ext cx="5472608" cy="340804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260648"/>
            <a:ext cx="4104456" cy="216024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The theatre hosted some of the Russian famous premieres by some celebrated composers.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0641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7488832" cy="47554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There is no better place to see the Bolshoi Theatre Company than in Moscow.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60479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E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</TotalTime>
  <Words>144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A trip to the Bolshoi is an incredible experience as it is in the center of the city.</vt:lpstr>
      <vt:lpstr>It seats over two thousand people.</vt:lpstr>
      <vt:lpstr>The history of the theatre is dramatic.</vt:lpstr>
      <vt:lpstr>The reopening of the theatre  in 1856.</vt:lpstr>
      <vt:lpstr>The theatre is famous for its gold decorations and red velvet furnishings.</vt:lpstr>
      <vt:lpstr>It is the home of the Bolshoi Ballet troupe.</vt:lpstr>
      <vt:lpstr>The theatre hosted some of the Russian famous premieres by some celebrated composers.</vt:lpstr>
      <vt:lpstr>There is no better place to see the Bolshoi Theatre Company than in Moscow.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8</cp:revision>
  <dcterms:created xsi:type="dcterms:W3CDTF">2015-04-05T15:07:20Z</dcterms:created>
  <dcterms:modified xsi:type="dcterms:W3CDTF">2015-04-05T16:36:57Z</dcterms:modified>
</cp:coreProperties>
</file>