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77" r:id="rId3"/>
    <p:sldId id="278" r:id="rId4"/>
    <p:sldId id="279" r:id="rId5"/>
    <p:sldId id="280" r:id="rId6"/>
    <p:sldId id="273" r:id="rId7"/>
    <p:sldId id="281" r:id="rId8"/>
    <p:sldId id="28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594" y="11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27AED-19AE-4D29-8456-F123D6A42921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FFF8A-4D13-4B03-B16B-C7387D8EA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4091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068842-E3EE-4EB4-A6A7-706CA2C25BA5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5DA541-A1E0-49B9-BEAE-52299427613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7"/>
            <a:ext cx="8280920" cy="2232247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ИСТОРИИ МОИХ ПРАДЕДОВ – УЧАСТНИКОВ ВЕЛИКОЙ ОТЕЧЕСТВЕННОЙ ВОЙНЫ</a:t>
            </a:r>
            <a:endParaRPr lang="ru-RU" sz="4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14554"/>
            <a:ext cx="7232848" cy="2469450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Выполнил ученик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6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 «Б» класса</a:t>
            </a:r>
          </a:p>
          <a:p>
            <a:pPr algn="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ш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колы №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4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 г. Десногорска</a:t>
            </a:r>
          </a:p>
          <a:p>
            <a:pPr algn="r"/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Колбачев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 Дмитрий</a:t>
            </a:r>
          </a:p>
          <a:p>
            <a:pPr algn="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Учитель: Самофалова Г.Е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123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25" y="620688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Вот такая вырезка из газеты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сохранилась у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моей бабушки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Вали. В ней написано о ее дедушке, моем прапрадедушке –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Колякине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 Стефане Захаровиче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1887 года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рождения.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  Он был призван защищать нашу Родину от фашистских захватчиков из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д. </a:t>
            </a:r>
            <a:r>
              <a:rPr lang="ru-RU" sz="2000" b="1" i="1" dirty="0" err="1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Мыльнище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 Демидовского района Смоленской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области. 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3" name="Рисунок 2" descr="C:\Users\TaranMN\Desktop\НИКИТА\газета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9512" y="2780928"/>
            <a:ext cx="5172075" cy="3800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C:\Users\TaranMN\Desktop\НИКИТА\газета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436096" y="3212976"/>
            <a:ext cx="3600400" cy="11413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2089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216" y="332656"/>
            <a:ext cx="89432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Мой прапрадед  значится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похороненным в братском захоронении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Золотково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, которое находится в Псковской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области. </a:t>
            </a:r>
            <a:endParaRPr lang="ru-RU" sz="2000" b="1" i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Два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года назад там установлены плиты с фамилиями похороненных. </a:t>
            </a:r>
            <a:endParaRPr lang="ru-RU" sz="2000" b="1" i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Фамилия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моего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прапрадеда  увековечена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на мемориальной плите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этой братской могилы. 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Рисунок 2" descr="http://img-fotki.yandex.ru/get/5802/99103274.8/0_904f4_a92e5d95_XL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6166"/>
            <a:ext cx="6695048" cy="431516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187624" y="6381328"/>
            <a:ext cx="4546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Братская могила в Псковской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3939121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5111/99103274.8/0_90505_a9039335_XL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76672"/>
            <a:ext cx="3600400" cy="6336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img-fotki.yandex.ru/get/5111/99103274.8/0_90505_a9039335_XL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75656" y="6021288"/>
            <a:ext cx="2032902" cy="2070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5" name="Прямая со стрелкой 4"/>
          <p:cNvCxnSpPr>
            <a:stCxn id="3" idx="3"/>
          </p:cNvCxnSpPr>
          <p:nvPr/>
        </p:nvCxnSpPr>
        <p:spPr>
          <a:xfrm flipV="1">
            <a:off x="3508558" y="6021288"/>
            <a:ext cx="2287578" cy="103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07504" y="1065510"/>
            <a:ext cx="36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Одна из мемориальных плит братского захоронения с фамилией моего прапрадеда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7117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76" t="9205" r="6194" b="6694"/>
          <a:stretch/>
        </p:blipFill>
        <p:spPr bwMode="auto">
          <a:xfrm>
            <a:off x="3635896" y="836712"/>
            <a:ext cx="5328592" cy="40504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832863"/>
            <a:ext cx="35283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А на этой фотографии  мой прадедушка  со своими боевыми товарищами. </a:t>
            </a: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Он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был ветераном Великой Отечественной войны. 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На войне прадедушка  был тяжело ранен в правую ногу.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Бабушка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Валя, его дочь, 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рассказывала, 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что после ранения 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прадедушка очень сильно хромал.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4997136"/>
            <a:ext cx="57241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Прадедушка – </a:t>
            </a:r>
            <a:r>
              <a:rPr lang="ru-RU" sz="1600" b="1" i="1" dirty="0" err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Заикин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Петр Михайлович со своими боевыми товарищами (слева)</a:t>
            </a:r>
            <a:endParaRPr lang="ru-RU" sz="1600" b="1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4214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TaranMN\Desktop\НИКИТА\дед петя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31840" y="1052736"/>
            <a:ext cx="5797947" cy="40324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" name="Рисунок 2" descr="C:\Users\TaranMN\Desktop\НИКИТА\дед петя 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285" y="1556792"/>
            <a:ext cx="2803711" cy="14392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C:\Users\TaranMN\Desktop\НИКИТА\дед петя 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4113" y="3356992"/>
            <a:ext cx="2667901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99592" y="384546"/>
            <a:ext cx="6086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Прадедушкин  военный билет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495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92696"/>
            <a:ext cx="89289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 дату гибели и место захоронения -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Заикина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 Михаила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Евдокимовича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, моего прапрадеда , нам известно из документа, который сохранился в архиве нашей семьи. 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7" name="Picture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483768" y="1916832"/>
            <a:ext cx="6264696" cy="4752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629933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5264" y="1395994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Я горжусь своими прадедами – </a:t>
            </a:r>
          </a:p>
          <a:p>
            <a:pPr algn="ctr"/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они были защитниками нашей Родины </a:t>
            </a:r>
          </a:p>
          <a:p>
            <a:pPr algn="ctr"/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и мужественно сражались  против </a:t>
            </a:r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фашизма</a:t>
            </a:r>
          </a:p>
          <a:p>
            <a:pPr algn="ctr"/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anose="02040604050505020304" pitchFamily="18" charset="0"/>
            </a:endParaRPr>
          </a:p>
          <a:p>
            <a:pPr algn="ctr"/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4227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955</TotalTime>
  <Words>226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ИСТОРИИ МОИХ ПРАДЕДОВ – УЧАСТНИКОВ ВЕЛИКОЙ ОТЕЧЕСТВЕННОЙ ВОЙНЫ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Таран Марина Николаевна</dc:creator>
  <cp:lastModifiedBy>Гайка</cp:lastModifiedBy>
  <cp:revision>89</cp:revision>
  <dcterms:created xsi:type="dcterms:W3CDTF">2014-09-08T12:21:47Z</dcterms:created>
  <dcterms:modified xsi:type="dcterms:W3CDTF">2015-04-17T18:12:34Z</dcterms:modified>
</cp:coreProperties>
</file>