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D0DD2F8D-F5E0-48AC-8D49-2AA3C158E96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B90DD62-096C-4AEC-9309-D339A8FE5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KREMLIN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by Konstantin </a:t>
            </a:r>
            <a:r>
              <a:rPr lang="en-US" dirty="0" err="1" smtClean="0"/>
              <a:t>Kachkin</a:t>
            </a:r>
            <a:r>
              <a:rPr lang="en-US" dirty="0" smtClean="0"/>
              <a:t> </a:t>
            </a:r>
            <a:r>
              <a:rPr lang="ru-RU" dirty="0" smtClean="0"/>
              <a:t>, </a:t>
            </a:r>
            <a:r>
              <a:rPr lang="en-US" dirty="0" smtClean="0"/>
              <a:t>6</a:t>
            </a:r>
            <a:r>
              <a:rPr lang="ru-RU" dirty="0" smtClean="0"/>
              <a:t> «</a:t>
            </a:r>
            <a:r>
              <a:rPr lang="en-US" dirty="0" smtClean="0"/>
              <a:t>C</a:t>
            </a:r>
            <a:r>
              <a:rPr lang="ru-RU" dirty="0" smtClean="0"/>
              <a:t>»</a:t>
            </a:r>
            <a:endParaRPr lang="en-US" dirty="0" smtClean="0"/>
          </a:p>
          <a:p>
            <a:r>
              <a:rPr lang="en-US" dirty="0" smtClean="0"/>
              <a:t>Teacher Anna </a:t>
            </a:r>
            <a:r>
              <a:rPr lang="en-US" dirty="0" err="1" smtClean="0"/>
              <a:t>A.Sharapova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769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KREMLIN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521968" cy="447139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Kremlin is called the heart of Moscow. It is the oldest historical and architectural center of the city. The main Kremlin tower, the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Spasskaya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Tower, has become the symbol of the country. There you can see outstanding historic monuments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The Kremlin is the cradle of Moscow. Here at the top of the hill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Borovitsky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originated the great city. The Kremlin is a unique architectural Chronicles of Moscow.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center of the Kremlin is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Sobornaya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square, the oldest square in Moscow. It originated in the early 14th century at the time of Ivan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Kalita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4" name="Объект 3" descr="VIP-экскурсия в Московский Кремль со скидкой 50% от КЦ &quot;Варяг&quot; с посещением всех парадных залов Большого Кремлевского Дворца, Гр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427984" y="980728"/>
            <a:ext cx="3922389" cy="310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841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157192"/>
            <a:ext cx="7986464" cy="1015008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The center of the Kremlin is </a:t>
            </a: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</a:rPr>
              <a:t>Sobornaya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 square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2643808"/>
            <a:ext cx="7543800" cy="2729408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In addition to the cathedrals on the square is the Ivan the Great bell tower with a belfry, built in 1508. In the 17th century it was the tallest building in Moscow (height of 81 meters). The bell tower was also used as a lookout tower, sight radius was about 25 kilometers.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In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belfry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was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placed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21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bell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 front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of the bell tower on a stone pedestal is the Tsar bell - the largest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bell in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 world. It was cast of bronze in 1733-1735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by Russian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masters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 father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and son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Motorini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. The bell weighs about 200 tons. He never called, because at the time of the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fire,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from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him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broke off a piece weighing 11.5 tons.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29458" y="188640"/>
            <a:ext cx="3669262" cy="2455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703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223974"/>
            <a:ext cx="2904117" cy="517394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The Tsar bell</a:t>
            </a:r>
            <a:endParaRPr lang="ru-RU" sz="24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04664"/>
            <a:ext cx="7543800" cy="2482044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 little further away is another monument of art foundry - the Tsar cannon.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It's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older than bell, it was cast in 1586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by master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Andrey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Chokhov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Weight of the cannon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is 40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tons. T</a:t>
            </a:r>
            <a:r>
              <a:rPr lang="en-US" dirty="0" smtClean="0"/>
              <a:t>he carriage and core lying near the guns are decorative.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Tsar cannon was designed to fire buckshot, but it never fired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59" y="3717032"/>
            <a:ext cx="3054557" cy="229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1" y="2889655"/>
            <a:ext cx="3528391" cy="226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99799" y="5286399"/>
            <a:ext cx="24727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The Tsar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</a:rPr>
              <a:t>annon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244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63</TotalTime>
  <Words>332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NewsPrint</vt:lpstr>
      <vt:lpstr>KREMLIN</vt:lpstr>
      <vt:lpstr>KREMLIN</vt:lpstr>
      <vt:lpstr>The center of the Kremlin is Sobornaya square</vt:lpstr>
      <vt:lpstr>The Tsar bell</vt:lpstr>
    </vt:vector>
  </TitlesOfParts>
  <Company>Mosenergo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KREMLIN</dc:title>
  <dc:creator>Качкина Татьяна Александровна</dc:creator>
  <cp:lastModifiedBy>113 user</cp:lastModifiedBy>
  <cp:revision>9</cp:revision>
  <dcterms:created xsi:type="dcterms:W3CDTF">2015-04-13T14:00:54Z</dcterms:created>
  <dcterms:modified xsi:type="dcterms:W3CDTF">2015-04-15T09:39:07Z</dcterms:modified>
</cp:coreProperties>
</file>