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1" r:id="rId6"/>
    <p:sldId id="259" r:id="rId7"/>
    <p:sldId id="262" r:id="rId8"/>
    <p:sldId id="265" r:id="rId9"/>
    <p:sldId id="266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FF43AD-4A1C-4D06-8F49-48739D81334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0F0C97-4233-477E-B5AF-A40A1A5EDE9C}">
      <dgm:prSet phldrT="[Текст]" custT="1"/>
      <dgm:spPr/>
      <dgm:t>
        <a:bodyPr/>
        <a:lstStyle/>
        <a:p>
          <a:r>
            <a:rPr lang="ru-RU" sz="4800" dirty="0" smtClean="0"/>
            <a:t>лексика</a:t>
          </a:r>
          <a:endParaRPr lang="ru-RU" sz="4800" dirty="0"/>
        </a:p>
      </dgm:t>
    </dgm:pt>
    <dgm:pt modelId="{271E44FF-4776-4748-ADC8-26CB2FAD494A}" type="parTrans" cxnId="{A6A88F57-8CC0-4EE6-8C16-EC1D8366B226}">
      <dgm:prSet/>
      <dgm:spPr/>
      <dgm:t>
        <a:bodyPr/>
        <a:lstStyle/>
        <a:p>
          <a:endParaRPr lang="ru-RU"/>
        </a:p>
      </dgm:t>
    </dgm:pt>
    <dgm:pt modelId="{BCC0074B-6C35-4765-9846-12536B813A9D}" type="sibTrans" cxnId="{A6A88F57-8CC0-4EE6-8C16-EC1D8366B226}">
      <dgm:prSet/>
      <dgm:spPr/>
      <dgm:t>
        <a:bodyPr/>
        <a:lstStyle/>
        <a:p>
          <a:endParaRPr lang="ru-RU"/>
        </a:p>
      </dgm:t>
    </dgm:pt>
    <dgm:pt modelId="{92115E57-C5D8-4194-ADB1-D54A35B7CD13}">
      <dgm:prSet phldrT="[Текст]"/>
      <dgm:spPr/>
      <dgm:t>
        <a:bodyPr/>
        <a:lstStyle/>
        <a:p>
          <a:r>
            <a:rPr lang="ru-RU" dirty="0" smtClean="0"/>
            <a:t>активная</a:t>
          </a:r>
          <a:endParaRPr lang="ru-RU" dirty="0"/>
        </a:p>
      </dgm:t>
    </dgm:pt>
    <dgm:pt modelId="{919ED219-DCAC-4D64-B3BD-50EB420CD1C8}" type="parTrans" cxnId="{F81FBAB9-BEE8-4E31-BB25-3D3E1625F697}">
      <dgm:prSet/>
      <dgm:spPr/>
      <dgm:t>
        <a:bodyPr/>
        <a:lstStyle/>
        <a:p>
          <a:endParaRPr lang="ru-RU"/>
        </a:p>
      </dgm:t>
    </dgm:pt>
    <dgm:pt modelId="{EB8791A9-7EB6-447E-8A39-9AD1F9CCFE59}" type="sibTrans" cxnId="{F81FBAB9-BEE8-4E31-BB25-3D3E1625F697}">
      <dgm:prSet/>
      <dgm:spPr/>
      <dgm:t>
        <a:bodyPr/>
        <a:lstStyle/>
        <a:p>
          <a:endParaRPr lang="ru-RU"/>
        </a:p>
      </dgm:t>
    </dgm:pt>
    <dgm:pt modelId="{8AFC4C38-3C10-4FC7-A845-CE6F2CFE210D}">
      <dgm:prSet phldrT="[Текст]"/>
      <dgm:spPr/>
      <dgm:t>
        <a:bodyPr/>
        <a:lstStyle/>
        <a:p>
          <a:r>
            <a:rPr lang="ru-RU" dirty="0" smtClean="0"/>
            <a:t>пассивная </a:t>
          </a:r>
          <a:endParaRPr lang="ru-RU" dirty="0"/>
        </a:p>
      </dgm:t>
    </dgm:pt>
    <dgm:pt modelId="{E0C99614-8ABB-407D-8C77-23F689680782}" type="parTrans" cxnId="{C3B152E0-FC0A-4C5E-BA5C-2D097596A01C}">
      <dgm:prSet/>
      <dgm:spPr/>
      <dgm:t>
        <a:bodyPr/>
        <a:lstStyle/>
        <a:p>
          <a:endParaRPr lang="ru-RU"/>
        </a:p>
      </dgm:t>
    </dgm:pt>
    <dgm:pt modelId="{4C58C1EF-61F7-47B5-9000-1C7C498231FC}" type="sibTrans" cxnId="{C3B152E0-FC0A-4C5E-BA5C-2D097596A01C}">
      <dgm:prSet/>
      <dgm:spPr/>
      <dgm:t>
        <a:bodyPr/>
        <a:lstStyle/>
        <a:p>
          <a:endParaRPr lang="ru-RU"/>
        </a:p>
      </dgm:t>
    </dgm:pt>
    <dgm:pt modelId="{157590C1-4A00-4F3C-BAD6-E2FA9BBA9D0A}" type="pres">
      <dgm:prSet presAssocID="{E0FF43AD-4A1C-4D06-8F49-48739D81334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FCB74-063A-4033-A363-5D15BAA2CE85}" type="pres">
      <dgm:prSet presAssocID="{9E0F0C97-4233-477E-B5AF-A40A1A5EDE9C}" presName="hierRoot1" presStyleCnt="0"/>
      <dgm:spPr/>
    </dgm:pt>
    <dgm:pt modelId="{1493FDB6-5B0B-4D6D-B439-54F1B6746A49}" type="pres">
      <dgm:prSet presAssocID="{9E0F0C97-4233-477E-B5AF-A40A1A5EDE9C}" presName="composite" presStyleCnt="0"/>
      <dgm:spPr/>
    </dgm:pt>
    <dgm:pt modelId="{825F7A1F-FC36-4CB5-98B2-D24588761900}" type="pres">
      <dgm:prSet presAssocID="{9E0F0C97-4233-477E-B5AF-A40A1A5EDE9C}" presName="background" presStyleLbl="node0" presStyleIdx="0" presStyleCnt="1"/>
      <dgm:spPr/>
    </dgm:pt>
    <dgm:pt modelId="{41476A3A-C37C-4F7F-95AE-C0280E2D3DED}" type="pres">
      <dgm:prSet presAssocID="{9E0F0C97-4233-477E-B5AF-A40A1A5EDE9C}" presName="text" presStyleLbl="fgAcc0" presStyleIdx="0" presStyleCnt="1" custScaleX="265064" custLinFactNeighborX="-29790" custLinFactNeighborY="-441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2DF34C-1E73-4290-9403-EDF890653570}" type="pres">
      <dgm:prSet presAssocID="{9E0F0C97-4233-477E-B5AF-A40A1A5EDE9C}" presName="hierChild2" presStyleCnt="0"/>
      <dgm:spPr/>
    </dgm:pt>
    <dgm:pt modelId="{9403EDFA-EF08-4E35-866C-8053CBE4EF15}" type="pres">
      <dgm:prSet presAssocID="{919ED219-DCAC-4D64-B3BD-50EB420CD1C8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C522E28-7BFC-442C-B517-EF9277B016DE}" type="pres">
      <dgm:prSet presAssocID="{92115E57-C5D8-4194-ADB1-D54A35B7CD13}" presName="hierRoot2" presStyleCnt="0"/>
      <dgm:spPr/>
    </dgm:pt>
    <dgm:pt modelId="{9CF3295B-A126-4B76-B9C9-EDD71AB323FD}" type="pres">
      <dgm:prSet presAssocID="{92115E57-C5D8-4194-ADB1-D54A35B7CD13}" presName="composite2" presStyleCnt="0"/>
      <dgm:spPr/>
    </dgm:pt>
    <dgm:pt modelId="{EB54FD0C-C729-4D24-86CD-A8F446E4B724}" type="pres">
      <dgm:prSet presAssocID="{92115E57-C5D8-4194-ADB1-D54A35B7CD13}" presName="background2" presStyleLbl="node2" presStyleIdx="0" presStyleCnt="2"/>
      <dgm:spPr/>
    </dgm:pt>
    <dgm:pt modelId="{790E9526-2D07-4666-B514-1C127A34B039}" type="pres">
      <dgm:prSet presAssocID="{92115E57-C5D8-4194-ADB1-D54A35B7CD13}" presName="text2" presStyleLbl="fgAcc2" presStyleIdx="0" presStyleCnt="2" custScaleX="122745" custScaleY="66718" custLinFactNeighborX="-6836" custLinFactNeighborY="27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8BBB07-66B3-4530-8669-2A26BE2C1B55}" type="pres">
      <dgm:prSet presAssocID="{92115E57-C5D8-4194-ADB1-D54A35B7CD13}" presName="hierChild3" presStyleCnt="0"/>
      <dgm:spPr/>
    </dgm:pt>
    <dgm:pt modelId="{0EAEA679-D27C-4684-86A8-131D979DA609}" type="pres">
      <dgm:prSet presAssocID="{E0C99614-8ABB-407D-8C77-23F68968078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2D5BAB20-ADA9-4AE0-9283-767961B714CE}" type="pres">
      <dgm:prSet presAssocID="{8AFC4C38-3C10-4FC7-A845-CE6F2CFE210D}" presName="hierRoot2" presStyleCnt="0"/>
      <dgm:spPr/>
    </dgm:pt>
    <dgm:pt modelId="{7C9E89F7-4898-4BEC-AF9D-8763A7499C00}" type="pres">
      <dgm:prSet presAssocID="{8AFC4C38-3C10-4FC7-A845-CE6F2CFE210D}" presName="composite2" presStyleCnt="0"/>
      <dgm:spPr/>
    </dgm:pt>
    <dgm:pt modelId="{9DE756FC-2EE2-4267-9C72-4829E4D2E20B}" type="pres">
      <dgm:prSet presAssocID="{8AFC4C38-3C10-4FC7-A845-CE6F2CFE210D}" presName="background2" presStyleLbl="node2" presStyleIdx="1" presStyleCnt="2"/>
      <dgm:spPr/>
    </dgm:pt>
    <dgm:pt modelId="{D719C5CA-B3C3-48DF-9A39-AE4BA5C4A4AA}" type="pres">
      <dgm:prSet presAssocID="{8AFC4C38-3C10-4FC7-A845-CE6F2CFE210D}" presName="text2" presStyleLbl="fgAcc2" presStyleIdx="1" presStyleCnt="2" custScaleX="118393" custScaleY="700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0FB81B-9F49-446A-B923-BA9AA7F73EBE}" type="pres">
      <dgm:prSet presAssocID="{8AFC4C38-3C10-4FC7-A845-CE6F2CFE210D}" presName="hierChild3" presStyleCnt="0"/>
      <dgm:spPr/>
    </dgm:pt>
  </dgm:ptLst>
  <dgm:cxnLst>
    <dgm:cxn modelId="{F81FBAB9-BEE8-4E31-BB25-3D3E1625F697}" srcId="{9E0F0C97-4233-477E-B5AF-A40A1A5EDE9C}" destId="{92115E57-C5D8-4194-ADB1-D54A35B7CD13}" srcOrd="0" destOrd="0" parTransId="{919ED219-DCAC-4D64-B3BD-50EB420CD1C8}" sibTransId="{EB8791A9-7EB6-447E-8A39-9AD1F9CCFE59}"/>
    <dgm:cxn modelId="{9EA91BC2-2C0B-42C3-B462-DC8949C292C7}" type="presOf" srcId="{E0FF43AD-4A1C-4D06-8F49-48739D813342}" destId="{157590C1-4A00-4F3C-BAD6-E2FA9BBA9D0A}" srcOrd="0" destOrd="0" presId="urn:microsoft.com/office/officeart/2005/8/layout/hierarchy1"/>
    <dgm:cxn modelId="{A2932076-2A13-438F-9E6F-1FCDAA7A103F}" type="presOf" srcId="{E0C99614-8ABB-407D-8C77-23F689680782}" destId="{0EAEA679-D27C-4684-86A8-131D979DA609}" srcOrd="0" destOrd="0" presId="urn:microsoft.com/office/officeart/2005/8/layout/hierarchy1"/>
    <dgm:cxn modelId="{4314D831-26B5-4854-97F2-F0DB91E3C2F4}" type="presOf" srcId="{8AFC4C38-3C10-4FC7-A845-CE6F2CFE210D}" destId="{D719C5CA-B3C3-48DF-9A39-AE4BA5C4A4AA}" srcOrd="0" destOrd="0" presId="urn:microsoft.com/office/officeart/2005/8/layout/hierarchy1"/>
    <dgm:cxn modelId="{212A742D-16BB-4E2A-9449-C89FD02660E9}" type="presOf" srcId="{9E0F0C97-4233-477E-B5AF-A40A1A5EDE9C}" destId="{41476A3A-C37C-4F7F-95AE-C0280E2D3DED}" srcOrd="0" destOrd="0" presId="urn:microsoft.com/office/officeart/2005/8/layout/hierarchy1"/>
    <dgm:cxn modelId="{B5DD04DA-70AE-484B-87AB-C1D6CB5220E9}" type="presOf" srcId="{92115E57-C5D8-4194-ADB1-D54A35B7CD13}" destId="{790E9526-2D07-4666-B514-1C127A34B039}" srcOrd="0" destOrd="0" presId="urn:microsoft.com/office/officeart/2005/8/layout/hierarchy1"/>
    <dgm:cxn modelId="{C3B152E0-FC0A-4C5E-BA5C-2D097596A01C}" srcId="{9E0F0C97-4233-477E-B5AF-A40A1A5EDE9C}" destId="{8AFC4C38-3C10-4FC7-A845-CE6F2CFE210D}" srcOrd="1" destOrd="0" parTransId="{E0C99614-8ABB-407D-8C77-23F689680782}" sibTransId="{4C58C1EF-61F7-47B5-9000-1C7C498231FC}"/>
    <dgm:cxn modelId="{83FA1674-DED0-4E81-9624-1E6892BB3EFC}" type="presOf" srcId="{919ED219-DCAC-4D64-B3BD-50EB420CD1C8}" destId="{9403EDFA-EF08-4E35-866C-8053CBE4EF15}" srcOrd="0" destOrd="0" presId="urn:microsoft.com/office/officeart/2005/8/layout/hierarchy1"/>
    <dgm:cxn modelId="{A6A88F57-8CC0-4EE6-8C16-EC1D8366B226}" srcId="{E0FF43AD-4A1C-4D06-8F49-48739D813342}" destId="{9E0F0C97-4233-477E-B5AF-A40A1A5EDE9C}" srcOrd="0" destOrd="0" parTransId="{271E44FF-4776-4748-ADC8-26CB2FAD494A}" sibTransId="{BCC0074B-6C35-4765-9846-12536B813A9D}"/>
    <dgm:cxn modelId="{5167171D-E125-4CE9-A266-D52BD1FF6CFB}" type="presParOf" srcId="{157590C1-4A00-4F3C-BAD6-E2FA9BBA9D0A}" destId="{2B0FCB74-063A-4033-A363-5D15BAA2CE85}" srcOrd="0" destOrd="0" presId="urn:microsoft.com/office/officeart/2005/8/layout/hierarchy1"/>
    <dgm:cxn modelId="{35D2FFA5-F5C5-4E57-975C-0A5E261F1436}" type="presParOf" srcId="{2B0FCB74-063A-4033-A363-5D15BAA2CE85}" destId="{1493FDB6-5B0B-4D6D-B439-54F1B6746A49}" srcOrd="0" destOrd="0" presId="urn:microsoft.com/office/officeart/2005/8/layout/hierarchy1"/>
    <dgm:cxn modelId="{A908223C-A76F-4A7B-A6A3-A902BF197FBA}" type="presParOf" srcId="{1493FDB6-5B0B-4D6D-B439-54F1B6746A49}" destId="{825F7A1F-FC36-4CB5-98B2-D24588761900}" srcOrd="0" destOrd="0" presId="urn:microsoft.com/office/officeart/2005/8/layout/hierarchy1"/>
    <dgm:cxn modelId="{84A64831-D122-4582-815A-EC9EEA238541}" type="presParOf" srcId="{1493FDB6-5B0B-4D6D-B439-54F1B6746A49}" destId="{41476A3A-C37C-4F7F-95AE-C0280E2D3DED}" srcOrd="1" destOrd="0" presId="urn:microsoft.com/office/officeart/2005/8/layout/hierarchy1"/>
    <dgm:cxn modelId="{7ED4F4CE-E53D-4995-9040-4EC280EEAE4D}" type="presParOf" srcId="{2B0FCB74-063A-4033-A363-5D15BAA2CE85}" destId="{E52DF34C-1E73-4290-9403-EDF890653570}" srcOrd="1" destOrd="0" presId="urn:microsoft.com/office/officeart/2005/8/layout/hierarchy1"/>
    <dgm:cxn modelId="{C5E005AC-C75E-42B5-A42F-7BC2FBD30B4D}" type="presParOf" srcId="{E52DF34C-1E73-4290-9403-EDF890653570}" destId="{9403EDFA-EF08-4E35-866C-8053CBE4EF15}" srcOrd="0" destOrd="0" presId="urn:microsoft.com/office/officeart/2005/8/layout/hierarchy1"/>
    <dgm:cxn modelId="{EAFDEB72-738A-428A-BD69-8627DB29AD7F}" type="presParOf" srcId="{E52DF34C-1E73-4290-9403-EDF890653570}" destId="{BC522E28-7BFC-442C-B517-EF9277B016DE}" srcOrd="1" destOrd="0" presId="urn:microsoft.com/office/officeart/2005/8/layout/hierarchy1"/>
    <dgm:cxn modelId="{867477DE-3765-4C6E-A88A-EA5F93D95070}" type="presParOf" srcId="{BC522E28-7BFC-442C-B517-EF9277B016DE}" destId="{9CF3295B-A126-4B76-B9C9-EDD71AB323FD}" srcOrd="0" destOrd="0" presId="urn:microsoft.com/office/officeart/2005/8/layout/hierarchy1"/>
    <dgm:cxn modelId="{A8B2E3DB-2376-4F45-ACFA-C8F177F1D427}" type="presParOf" srcId="{9CF3295B-A126-4B76-B9C9-EDD71AB323FD}" destId="{EB54FD0C-C729-4D24-86CD-A8F446E4B724}" srcOrd="0" destOrd="0" presId="urn:microsoft.com/office/officeart/2005/8/layout/hierarchy1"/>
    <dgm:cxn modelId="{F6E27EAC-C8BE-4FCE-9045-0BB3B13939E0}" type="presParOf" srcId="{9CF3295B-A126-4B76-B9C9-EDD71AB323FD}" destId="{790E9526-2D07-4666-B514-1C127A34B039}" srcOrd="1" destOrd="0" presId="urn:microsoft.com/office/officeart/2005/8/layout/hierarchy1"/>
    <dgm:cxn modelId="{E97D0302-02D6-4CC9-B9B0-46850C34070D}" type="presParOf" srcId="{BC522E28-7BFC-442C-B517-EF9277B016DE}" destId="{848BBB07-66B3-4530-8669-2A26BE2C1B55}" srcOrd="1" destOrd="0" presId="urn:microsoft.com/office/officeart/2005/8/layout/hierarchy1"/>
    <dgm:cxn modelId="{5524FEF7-5F8A-4888-A3FE-AB66C635708A}" type="presParOf" srcId="{E52DF34C-1E73-4290-9403-EDF890653570}" destId="{0EAEA679-D27C-4684-86A8-131D979DA609}" srcOrd="2" destOrd="0" presId="urn:microsoft.com/office/officeart/2005/8/layout/hierarchy1"/>
    <dgm:cxn modelId="{EBFB9EDE-563D-4980-AF2F-4256425BC9D8}" type="presParOf" srcId="{E52DF34C-1E73-4290-9403-EDF890653570}" destId="{2D5BAB20-ADA9-4AE0-9283-767961B714CE}" srcOrd="3" destOrd="0" presId="urn:microsoft.com/office/officeart/2005/8/layout/hierarchy1"/>
    <dgm:cxn modelId="{B59D5C38-5D94-4759-A247-26B86C401E01}" type="presParOf" srcId="{2D5BAB20-ADA9-4AE0-9283-767961B714CE}" destId="{7C9E89F7-4898-4BEC-AF9D-8763A7499C00}" srcOrd="0" destOrd="0" presId="urn:microsoft.com/office/officeart/2005/8/layout/hierarchy1"/>
    <dgm:cxn modelId="{A2F1108A-BBD7-4506-9CAB-DAF0C557F253}" type="presParOf" srcId="{7C9E89F7-4898-4BEC-AF9D-8763A7499C00}" destId="{9DE756FC-2EE2-4267-9C72-4829E4D2E20B}" srcOrd="0" destOrd="0" presId="urn:microsoft.com/office/officeart/2005/8/layout/hierarchy1"/>
    <dgm:cxn modelId="{5D34BBE6-562B-45F0-BF7F-33930756C3F4}" type="presParOf" srcId="{7C9E89F7-4898-4BEC-AF9D-8763A7499C00}" destId="{D719C5CA-B3C3-48DF-9A39-AE4BA5C4A4AA}" srcOrd="1" destOrd="0" presId="urn:microsoft.com/office/officeart/2005/8/layout/hierarchy1"/>
    <dgm:cxn modelId="{82DB36F3-6872-46C8-B1B3-0A7782290FD3}" type="presParOf" srcId="{2D5BAB20-ADA9-4AE0-9283-767961B714CE}" destId="{3A0FB81B-9F49-446A-B923-BA9AA7F73EB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EA679-D27C-4684-86A8-131D979DA609}">
      <dsp:nvSpPr>
        <dsp:cNvPr id="0" name=""/>
        <dsp:cNvSpPr/>
      </dsp:nvSpPr>
      <dsp:spPr>
        <a:xfrm>
          <a:off x="3641049" y="1709995"/>
          <a:ext cx="2511554" cy="1713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5818"/>
              </a:lnTo>
              <a:lnTo>
                <a:pt x="2511554" y="1435818"/>
              </a:lnTo>
              <a:lnTo>
                <a:pt x="2511554" y="171361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03EDFA-EF08-4E35-866C-8053CBE4EF15}">
      <dsp:nvSpPr>
        <dsp:cNvPr id="0" name=""/>
        <dsp:cNvSpPr/>
      </dsp:nvSpPr>
      <dsp:spPr>
        <a:xfrm>
          <a:off x="1665731" y="1709995"/>
          <a:ext cx="1975317" cy="1765503"/>
        </a:xfrm>
        <a:custGeom>
          <a:avLst/>
          <a:gdLst/>
          <a:ahLst/>
          <a:cxnLst/>
          <a:rect l="0" t="0" r="0" b="0"/>
          <a:pathLst>
            <a:path>
              <a:moveTo>
                <a:pt x="1975317" y="0"/>
              </a:moveTo>
              <a:lnTo>
                <a:pt x="1975317" y="1487707"/>
              </a:lnTo>
              <a:lnTo>
                <a:pt x="0" y="1487707"/>
              </a:lnTo>
              <a:lnTo>
                <a:pt x="0" y="176550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5F7A1F-FC36-4CB5-98B2-D24588761900}">
      <dsp:nvSpPr>
        <dsp:cNvPr id="0" name=""/>
        <dsp:cNvSpPr/>
      </dsp:nvSpPr>
      <dsp:spPr>
        <a:xfrm>
          <a:off x="-333188" y="-194179"/>
          <a:ext cx="7948476" cy="19041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76A3A-C37C-4F7F-95AE-C0280E2D3DED}">
      <dsp:nvSpPr>
        <dsp:cNvPr id="0" name=""/>
        <dsp:cNvSpPr/>
      </dsp:nvSpPr>
      <dsp:spPr>
        <a:xfrm>
          <a:off x="0" y="122349"/>
          <a:ext cx="7948476" cy="19041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лексика</a:t>
          </a:r>
          <a:endParaRPr lang="ru-RU" sz="4800" kern="1200" dirty="0"/>
        </a:p>
      </dsp:txBody>
      <dsp:txXfrm>
        <a:off x="55771" y="178120"/>
        <a:ext cx="7836934" cy="1792633"/>
      </dsp:txXfrm>
    </dsp:sp>
    <dsp:sp modelId="{EB54FD0C-C729-4D24-86CD-A8F446E4B724}">
      <dsp:nvSpPr>
        <dsp:cNvPr id="0" name=""/>
        <dsp:cNvSpPr/>
      </dsp:nvSpPr>
      <dsp:spPr>
        <a:xfrm>
          <a:off x="-174646" y="3475499"/>
          <a:ext cx="3680755" cy="127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E9526-2D07-4666-B514-1C127A34B039}">
      <dsp:nvSpPr>
        <dsp:cNvPr id="0" name=""/>
        <dsp:cNvSpPr/>
      </dsp:nvSpPr>
      <dsp:spPr>
        <a:xfrm>
          <a:off x="158542" y="3792028"/>
          <a:ext cx="3680755" cy="12704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активная</a:t>
          </a:r>
          <a:endParaRPr lang="ru-RU" sz="5100" kern="1200" dirty="0"/>
        </a:p>
      </dsp:txBody>
      <dsp:txXfrm>
        <a:off x="195752" y="3829238"/>
        <a:ext cx="3606335" cy="1196007"/>
      </dsp:txXfrm>
    </dsp:sp>
    <dsp:sp modelId="{9DE756FC-2EE2-4267-9C72-4829E4D2E20B}">
      <dsp:nvSpPr>
        <dsp:cNvPr id="0" name=""/>
        <dsp:cNvSpPr/>
      </dsp:nvSpPr>
      <dsp:spPr>
        <a:xfrm>
          <a:off x="4377478" y="3423610"/>
          <a:ext cx="3550251" cy="13340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19C5CA-B3C3-48DF-9A39-AE4BA5C4A4AA}">
      <dsp:nvSpPr>
        <dsp:cNvPr id="0" name=""/>
        <dsp:cNvSpPr/>
      </dsp:nvSpPr>
      <dsp:spPr>
        <a:xfrm>
          <a:off x="4710667" y="3740139"/>
          <a:ext cx="3550251" cy="13340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пассивная </a:t>
          </a:r>
          <a:endParaRPr lang="ru-RU" sz="5100" kern="1200" dirty="0"/>
        </a:p>
      </dsp:txBody>
      <dsp:txXfrm>
        <a:off x="4749740" y="3779212"/>
        <a:ext cx="3472105" cy="1255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979763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8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Лексика в русском </a:t>
            </a:r>
            <a:r>
              <a:rPr lang="ru-RU" sz="8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языке</a:t>
            </a:r>
            <a:endParaRPr lang="ru-RU" sz="8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395536" y="404664"/>
          <a:ext cx="8291264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64378" cy="61926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25144"/>
            <a:ext cx="7848871" cy="1937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Лексика усной и письменной речи:</a:t>
            </a:r>
            <a:endParaRPr lang="ru-RU" dirty="0"/>
          </a:p>
        </p:txBody>
      </p:sp>
      <p:pic>
        <p:nvPicPr>
          <p:cNvPr id="4" name="Содержимое 3" descr="kaavio1.gif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23528" y="12220"/>
            <a:ext cx="8506736" cy="485022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372168"/>
            <a:ext cx="7982272" cy="1937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Стили речи тоже важный аспект в изучении лексики</a:t>
            </a:r>
            <a:endParaRPr lang="ru-RU" dirty="0"/>
          </a:p>
        </p:txBody>
      </p:sp>
      <p:pic>
        <p:nvPicPr>
          <p:cNvPr id="4" name="Содержимое 3" descr="145321_html_m6f85c69a.gif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39"/>
            <a:ext cx="8424936" cy="400937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чанные файлы (1)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79512" y="332656"/>
            <a:ext cx="8712968" cy="489654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4666530"/>
          </a:xfrm>
        </p:spPr>
        <p:txBody>
          <a:bodyPr>
            <a:normAutofit/>
          </a:bodyPr>
          <a:lstStyle/>
          <a:p>
            <a:r>
              <a:rPr lang="ru-RU" dirty="0" smtClean="0"/>
              <a:t>Мир слов богат и разнообращен! Лексика помогает нам это понять и изучить.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i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 есть вековой труд целого поколения.</a:t>
            </a:r>
            <a:br>
              <a:rPr lang="ru-RU" sz="3100" i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i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И. Даль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mtClean="0"/>
              <a:t>Я думаю,что </a:t>
            </a:r>
            <a:r>
              <a:rPr lang="ru-RU" dirty="0" smtClean="0"/>
              <a:t>у нас получилось доказать Мише,что русский язык необходим каждому для того, чтобы  красиво и грамотно изъясняться!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Конец. 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slide_2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8352928" cy="626469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Давайте разберемся,что же изучет такой раздел языка, как </a:t>
            </a: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ЛЕКСИКА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Ле́ксика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от древне-греческого(τὸ λεξικός) — «относящийся к слову», «слово», «оборот речи».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3528392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 smtClean="0"/>
              <a:t>значит…</a:t>
            </a:r>
            <a:endParaRPr lang="ru-RU" sz="7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96944" cy="3945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  </a:t>
            </a:r>
            <a:r>
              <a:rPr lang="ru-RU" sz="4800" b="1" dirty="0" smtClean="0">
                <a:solidFill>
                  <a:srgbClr val="0070C0"/>
                </a:solidFill>
              </a:rPr>
              <a:t> </a:t>
            </a:r>
            <a:r>
              <a:rPr lang="ru-RU" sz="5400" b="1" dirty="0" smtClean="0">
                <a:solidFill>
                  <a:srgbClr val="0070C0"/>
                </a:solidFill>
              </a:rPr>
              <a:t>Ле́ксика</a:t>
            </a:r>
            <a:r>
              <a:rPr lang="ru-RU" sz="5400" dirty="0" smtClean="0"/>
              <a:t> —это совокупность слов того или иного языка, части языка или слов, которые знает тот или иной человек или группа людей. </a:t>
            </a: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07288" cy="5890666"/>
          </a:xfrm>
        </p:spPr>
        <p:txBody>
          <a:bodyPr>
            <a:normAutofit/>
          </a:bodyPr>
          <a:lstStyle/>
          <a:p>
            <a:r>
              <a:rPr lang="ru-RU" sz="4000" spc="-150" dirty="0" smtClean="0">
                <a:solidFill>
                  <a:schemeClr val="accent5">
                    <a:lumMod val="50000"/>
                  </a:schemeClr>
                </a:solidFill>
              </a:rPr>
              <a:t>Лексика является центральной частью языка, именующей, формирующей и передающей знания о каких-либо объектах, явлениях.</a:t>
            </a:r>
            <a:endParaRPr lang="ru-RU" sz="4000" spc="-15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8686800" cy="4392488"/>
          </a:xfrm>
        </p:spPr>
        <p:txBody>
          <a:bodyPr>
            <a:normAutofit/>
          </a:bodyPr>
          <a:lstStyle/>
          <a:p>
            <a:r>
              <a:rPr lang="ru-RU" dirty="0" smtClean="0"/>
              <a:t>Попробуем узнать и разобраться в классификации и устройстве лексики поподоробнее …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3384376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/>
              <a:t>Лексика бывает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91</TotalTime>
  <Words>108</Words>
  <Application>Microsoft Office PowerPoint</Application>
  <PresentationFormat>Экран (4:3)</PresentationFormat>
  <Paragraphs>21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Лексика в русском языке</vt:lpstr>
      <vt:lpstr>Презентация PowerPoint</vt:lpstr>
      <vt:lpstr>Давайте разберемся,что же изучет такой раздел языка, как ЛЕКСИКА</vt:lpstr>
      <vt:lpstr>Ле́ксика от древне-греческого(τὸ λεξικός) — «относящийся к слову», «слово», «оборот речи».</vt:lpstr>
      <vt:lpstr>значит…</vt:lpstr>
      <vt:lpstr>Презентация PowerPoint</vt:lpstr>
      <vt:lpstr>Лексика является центральной частью языка, именующей, формирующей и передающей знания о каких-либо объектах, явлениях.</vt:lpstr>
      <vt:lpstr>Попробуем узнать и разобраться в классификации и устройстве лексики поподоробнее …</vt:lpstr>
      <vt:lpstr>Лексика бывает        </vt:lpstr>
      <vt:lpstr>Презентация PowerPoint</vt:lpstr>
      <vt:lpstr>Презентация PowerPoint</vt:lpstr>
      <vt:lpstr>Лексика усной и письменной речи:</vt:lpstr>
      <vt:lpstr>Стили речи тоже важный аспект в изучении лексики</vt:lpstr>
      <vt:lpstr>Презентация PowerPoint</vt:lpstr>
      <vt:lpstr>Мир слов богат и разнообращен! Лексика помогает нам это понять и изучить.</vt:lpstr>
      <vt:lpstr>       Язык есть вековой труд целого поколения. В. И. Даль </vt:lpstr>
      <vt:lpstr>Презентация PowerPoint</vt:lpstr>
      <vt:lpstr>Конец. 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Лексика в русском языке.</dc:title>
  <dc:creator>Krab</dc:creator>
  <cp:lastModifiedBy>school 73</cp:lastModifiedBy>
  <cp:revision>8</cp:revision>
  <dcterms:created xsi:type="dcterms:W3CDTF">2015-04-13T20:18:15Z</dcterms:created>
  <dcterms:modified xsi:type="dcterms:W3CDTF">2015-04-14T09:06:54Z</dcterms:modified>
</cp:coreProperties>
</file>