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7" r:id="rId2"/>
    <p:sldId id="258" r:id="rId3"/>
    <p:sldId id="259" r:id="rId4"/>
    <p:sldId id="260"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8" d="100"/>
          <a:sy n="128" d="100"/>
        </p:scale>
        <p:origin x="-2664"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D7E4FA70-DCB1-49B1-88AD-4465D7E2FA14}" type="datetimeFigureOut">
              <a:rPr lang="ru-RU" smtClean="0"/>
              <a:t>17.04.15</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F69229F4-50A1-42D9-AC47-7E774CDFE88A}" type="slidenum">
              <a:rPr lang="ru-RU" smtClean="0"/>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7E4FA70-DCB1-49B1-88AD-4465D7E2FA14}" type="datetimeFigureOut">
              <a:rPr lang="ru-RU" smtClean="0"/>
              <a:t>17.04.15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69229F4-50A1-42D9-AC47-7E774CDFE88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7E4FA70-DCB1-49B1-88AD-4465D7E2FA14}" type="datetimeFigureOut">
              <a:rPr lang="ru-RU" smtClean="0"/>
              <a:t>17.04.15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69229F4-50A1-42D9-AC47-7E774CDFE88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7E4FA70-DCB1-49B1-88AD-4465D7E2FA14}" type="datetimeFigureOut">
              <a:rPr lang="ru-RU" smtClean="0"/>
              <a:t>17.04.15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69229F4-50A1-42D9-AC47-7E774CDFE88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7E4FA70-DCB1-49B1-88AD-4465D7E2FA14}" type="datetimeFigureOut">
              <a:rPr lang="ru-RU" smtClean="0"/>
              <a:t>17.04.15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F69229F4-50A1-42D9-AC47-7E774CDFE88A}" type="slidenum">
              <a:rPr lang="ru-RU" smtClean="0"/>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7E4FA70-DCB1-49B1-88AD-4465D7E2FA14}" type="datetimeFigureOut">
              <a:rPr lang="ru-RU" smtClean="0"/>
              <a:t>17.04.15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69229F4-50A1-42D9-AC47-7E774CDFE88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7E4FA70-DCB1-49B1-88AD-4465D7E2FA14}" type="datetimeFigureOut">
              <a:rPr lang="ru-RU" smtClean="0"/>
              <a:t>17.04.15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F69229F4-50A1-42D9-AC47-7E774CDFE88A}" type="slidenum">
              <a:rPr lang="ru-RU" smtClean="0"/>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7E4FA70-DCB1-49B1-88AD-4465D7E2FA14}" type="datetimeFigureOut">
              <a:rPr lang="ru-RU" smtClean="0"/>
              <a:t>17.04.15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F69229F4-50A1-42D9-AC47-7E774CDFE88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D7E4FA70-DCB1-49B1-88AD-4465D7E2FA14}" type="datetimeFigureOut">
              <a:rPr lang="ru-RU" smtClean="0"/>
              <a:t>17.04.15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F69229F4-50A1-42D9-AC47-7E774CDFE88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7E4FA70-DCB1-49B1-88AD-4465D7E2FA14}" type="datetimeFigureOut">
              <a:rPr lang="ru-RU" smtClean="0"/>
              <a:t>17.04.15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F69229F4-50A1-42D9-AC47-7E774CDFE88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D7E4FA70-DCB1-49B1-88AD-4465D7E2FA14}" type="datetimeFigureOut">
              <a:rPr lang="ru-RU" smtClean="0"/>
              <a:t>17.04.15</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F69229F4-50A1-42D9-AC47-7E774CDFE88A}"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D7E4FA70-DCB1-49B1-88AD-4465D7E2FA14}" type="datetimeFigureOut">
              <a:rPr lang="ru-RU" smtClean="0"/>
              <a:t>17.04.15</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F69229F4-50A1-42D9-AC47-7E774CDFE88A}" type="slidenum">
              <a:rPr lang="ru-RU" smtClean="0"/>
              <a:t>‹#›</a:t>
            </a:fld>
            <a:endParaRPr lang="ru-R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234" y="843677"/>
            <a:ext cx="9129351" cy="2585323"/>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Mikhail Lermontov</a:t>
            </a:r>
          </a:p>
          <a:p>
            <a:pPr algn="ctr"/>
            <a:endPar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15 </a:t>
            </a:r>
            <a:r>
              <a:rPr lang="en-US" sz="5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october</a:t>
            </a: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1914 – 28 </a:t>
            </a:r>
            <a:r>
              <a:rPr lang="en-US" sz="5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july</a:t>
            </a: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1941</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Прямоугольник 2"/>
          <p:cNvSpPr/>
          <p:nvPr/>
        </p:nvSpPr>
        <p:spPr>
          <a:xfrm>
            <a:off x="3419872" y="5445224"/>
            <a:ext cx="5939637" cy="1200329"/>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3600" b="1" dirty="0" err="1" smtClean="0">
                <a:ln/>
                <a:solidFill>
                  <a:schemeClr val="accent3"/>
                </a:solidFill>
              </a:rPr>
              <a:t>Timoshuk</a:t>
            </a:r>
            <a:r>
              <a:rPr lang="en-US" sz="3600" b="1" dirty="0" smtClean="0">
                <a:ln/>
                <a:solidFill>
                  <a:schemeClr val="accent3"/>
                </a:solidFill>
              </a:rPr>
              <a:t> Kate </a:t>
            </a:r>
            <a:r>
              <a:rPr lang="ru-RU" sz="3600" b="1" dirty="0" smtClean="0">
                <a:ln/>
                <a:solidFill>
                  <a:schemeClr val="accent3"/>
                </a:solidFill>
              </a:rPr>
              <a:t>9«А</a:t>
            </a:r>
            <a:r>
              <a:rPr lang="ru-RU" sz="3600" b="1" dirty="0" smtClean="0">
                <a:ln/>
                <a:solidFill>
                  <a:schemeClr val="accent3"/>
                </a:solidFill>
              </a:rPr>
              <a:t>»</a:t>
            </a:r>
          </a:p>
          <a:p>
            <a:pPr algn="ctr"/>
            <a:r>
              <a:rPr lang="en-US" sz="3600" b="1" dirty="0" smtClean="0">
                <a:ln/>
                <a:solidFill>
                  <a:schemeClr val="accent3"/>
                </a:solidFill>
              </a:rPr>
              <a:t>Tutor: Anna A. Sharapova</a:t>
            </a:r>
            <a:endParaRPr lang="ru-RU" sz="3600" b="1" cap="none" spc="0" dirty="0">
              <a:ln/>
              <a:solidFill>
                <a:schemeClr val="accent3"/>
              </a:solidFill>
              <a:effectLst/>
            </a:endParaRPr>
          </a:p>
        </p:txBody>
      </p:sp>
    </p:spTree>
    <p:extLst>
      <p:ext uri="{BB962C8B-B14F-4D97-AF65-F5344CB8AC3E}">
        <p14:creationId xmlns:p14="http://schemas.microsoft.com/office/powerpoint/2010/main" val="3443663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8583" y="745078"/>
            <a:ext cx="4139952" cy="5632311"/>
          </a:xfrm>
          <a:prstGeom prst="rect">
            <a:avLst/>
          </a:prstGeom>
        </p:spPr>
        <p:txBody>
          <a:bodyPr wrap="square">
            <a:spAutoFit/>
          </a:bodyPr>
          <a:lstStyle/>
          <a:p>
            <a:pPr algn="ctr"/>
            <a:r>
              <a:rPr lang="en-US" sz="2400" dirty="0"/>
              <a:t>One of Russia's most celebrated poets of all times, Michael Lermontov was born in Moscow in the family of a nobleman. He spent his childhood </a:t>
            </a:r>
            <a:r>
              <a:rPr lang="en-US" sz="2400" dirty="0" smtClean="0"/>
              <a:t> </a:t>
            </a:r>
            <a:r>
              <a:rPr lang="en-US" sz="2400" dirty="0"/>
              <a:t>in </a:t>
            </a:r>
            <a:r>
              <a:rPr lang="en-US" sz="2400" dirty="0" err="1"/>
              <a:t>Tarckany</a:t>
            </a:r>
            <a:r>
              <a:rPr lang="en-US" sz="2400" dirty="0"/>
              <a:t>, in the province of Penza. </a:t>
            </a:r>
            <a:endParaRPr lang="en-US" sz="2400" dirty="0" smtClean="0">
              <a:effectLst/>
            </a:endParaRPr>
          </a:p>
          <a:p>
            <a:pPr algn="ctr"/>
            <a:r>
              <a:rPr lang="en-US" sz="2400" dirty="0"/>
              <a:t>In 1830 Lermontov entered the Moscow University, but very soon he had to leave it. Then he entered St. Petersburg School of Cavalry Cadets. He finished it and served in the Hussar Regiment of the Imperial Guard</a:t>
            </a:r>
            <a:r>
              <a:rPr lang="en-US" sz="2400" dirty="0" smtClean="0"/>
              <a:t>.</a:t>
            </a:r>
            <a:endParaRPr lang="en-US" sz="2400" dirty="0" smtClean="0">
              <a:effectLst/>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7984" y="396201"/>
            <a:ext cx="4496731" cy="6238717"/>
          </a:xfrm>
          <a:prstGeom prst="rect">
            <a:avLst/>
          </a:prstGeom>
        </p:spPr>
      </p:pic>
    </p:spTree>
    <p:extLst>
      <p:ext uri="{BB962C8B-B14F-4D97-AF65-F5344CB8AC3E}">
        <p14:creationId xmlns:p14="http://schemas.microsoft.com/office/powerpoint/2010/main" val="24157446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652120" y="514779"/>
            <a:ext cx="3342641" cy="6001643"/>
          </a:xfrm>
          <a:prstGeom prst="rect">
            <a:avLst/>
          </a:prstGeom>
        </p:spPr>
        <p:txBody>
          <a:bodyPr wrap="square">
            <a:spAutoFit/>
          </a:bodyPr>
          <a:lstStyle/>
          <a:p>
            <a:pPr algn="ctr"/>
            <a:r>
              <a:rPr lang="en-US" sz="2400" dirty="0" smtClean="0"/>
              <a:t>Lermontov began writing when he was very young. One of his</a:t>
            </a:r>
            <a:r>
              <a:rPr lang="ru-RU" sz="2400" dirty="0" smtClean="0"/>
              <a:t> </a:t>
            </a:r>
            <a:r>
              <a:rPr lang="en-US" sz="2400" dirty="0" smtClean="0"/>
              <a:t>first writings to be published was his verse tale "</a:t>
            </a:r>
            <a:r>
              <a:rPr lang="en-US" sz="2400" dirty="0" err="1" smtClean="0"/>
              <a:t>Hadji</a:t>
            </a:r>
            <a:r>
              <a:rPr lang="en-US" sz="2400" dirty="0" smtClean="0"/>
              <a:t> </a:t>
            </a:r>
            <a:r>
              <a:rPr lang="en-US" sz="2400" dirty="0" err="1" smtClean="0"/>
              <a:t>Arbek</a:t>
            </a:r>
            <a:r>
              <a:rPr lang="en-US" sz="2400" dirty="0" smtClean="0"/>
              <a:t>".</a:t>
            </a:r>
            <a:endParaRPr lang="en-US" sz="2400" dirty="0" smtClean="0">
              <a:effectLst/>
            </a:endParaRPr>
          </a:p>
          <a:p>
            <a:pPr algn="ctr"/>
            <a:r>
              <a:rPr lang="en-US" sz="2400" dirty="0" smtClean="0"/>
              <a:t>But he won fame as a poet after his poem "Poets Death" was published. Lermontov's poems "Demon" "</a:t>
            </a:r>
            <a:r>
              <a:rPr lang="en-US" sz="2400" dirty="0" err="1" smtClean="0"/>
              <a:t>Mtsyri</a:t>
            </a:r>
            <a:r>
              <a:rPr lang="en-US" sz="2400" dirty="0" smtClean="0"/>
              <a:t>" his great novel "A Hero of Our Time" and his play "Masquerade" are masterpieces of Russian literature. </a:t>
            </a:r>
            <a:endParaRPr lang="en-US" sz="2400" dirty="0" smtClean="0">
              <a:effectLst/>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548680"/>
            <a:ext cx="5352071" cy="5973244"/>
          </a:xfrm>
          <a:prstGeom prst="rect">
            <a:avLst/>
          </a:prstGeom>
        </p:spPr>
      </p:pic>
    </p:spTree>
    <p:extLst>
      <p:ext uri="{BB962C8B-B14F-4D97-AF65-F5344CB8AC3E}">
        <p14:creationId xmlns:p14="http://schemas.microsoft.com/office/powerpoint/2010/main" val="97309109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96982"/>
            <a:ext cx="8784976" cy="1938992"/>
          </a:xfrm>
          <a:prstGeom prst="rect">
            <a:avLst/>
          </a:prstGeom>
        </p:spPr>
        <p:txBody>
          <a:bodyPr wrap="square">
            <a:spAutoFit/>
          </a:bodyPr>
          <a:lstStyle/>
          <a:p>
            <a:pPr algn="ctr"/>
            <a:r>
              <a:rPr lang="en-US" sz="2400" dirty="0" smtClean="0"/>
              <a:t>In 1837 the poet was exiled to the Caucasus for his poem "Poets Death". In 1840 Lermontov was exiled to the Caucasus for the second time. He was provoked into personal quarrel with his schoolmate. The quarrel led to a duel. On July 15th, 1841 the poet was killed. He was not even 27 at that time.</a:t>
            </a:r>
            <a:endParaRPr lang="en-US" sz="2400" dirty="0" smtClean="0">
              <a:effectLst/>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2023" y="2061681"/>
            <a:ext cx="5905500" cy="4619625"/>
          </a:xfrm>
          <a:prstGeom prst="rect">
            <a:avLst/>
          </a:prstGeom>
        </p:spPr>
      </p:pic>
    </p:spTree>
    <p:extLst>
      <p:ext uri="{BB962C8B-B14F-4D97-AF65-F5344CB8AC3E}">
        <p14:creationId xmlns:p14="http://schemas.microsoft.com/office/powerpoint/2010/main" val="360443750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24</TotalTime>
  <Words>239</Words>
  <Application>Microsoft Macintosh PowerPoint</Application>
  <PresentationFormat>Экран (4:3)</PresentationFormat>
  <Paragraphs>10</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Метро</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Владимир</dc:creator>
  <cp:lastModifiedBy>Anna Sharapova</cp:lastModifiedBy>
  <cp:revision>4</cp:revision>
  <dcterms:created xsi:type="dcterms:W3CDTF">2015-04-14T13:39:01Z</dcterms:created>
  <dcterms:modified xsi:type="dcterms:W3CDTF">2015-04-17T11:49:44Z</dcterms:modified>
</cp:coreProperties>
</file>