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994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141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3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509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518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606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450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674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11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910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11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42985-895D-4769-8F9B-17F3C33E89E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A5E7A-1A94-485A-B5FC-0012E166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082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9"/>
            <a:ext cx="4211960" cy="2630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73" y="6599"/>
            <a:ext cx="4602927" cy="45703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60" y="2636912"/>
            <a:ext cx="4960100" cy="4221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437112"/>
            <a:ext cx="5148064" cy="240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928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05108"/>
            <a:ext cx="8892480" cy="29816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90872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Take any unwanted magazines</a:t>
            </a:r>
          </a:p>
          <a:p>
            <a:r>
              <a:rPr lang="en-US" sz="3200" b="1" i="1" dirty="0"/>
              <a:t>t</a:t>
            </a:r>
            <a:r>
              <a:rPr lang="en-US" sz="3200" b="1" i="1" dirty="0" smtClean="0"/>
              <a:t>o the nearest recycling center.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844935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708" y="594266"/>
            <a:ext cx="1471453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521" y="2532962"/>
            <a:ext cx="3345872" cy="22481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521" y="4813086"/>
            <a:ext cx="2960640" cy="19213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3528392" cy="37543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7544" y="1772816"/>
            <a:ext cx="42950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We use paper to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4211960" y="3789040"/>
            <a:ext cx="1705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illustrate</a:t>
            </a:r>
            <a:endParaRPr lang="ru-RU" sz="32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5949280"/>
            <a:ext cx="1246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create</a:t>
            </a:r>
            <a:endParaRPr lang="ru-RU" sz="32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644008" y="332656"/>
            <a:ext cx="2376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communicate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843136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/>
              <a:t>How paper is made</a:t>
            </a:r>
            <a:endParaRPr lang="ru-RU" sz="7200" b="1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8928991" cy="3744415"/>
          </a:xfrm>
        </p:spPr>
      </p:pic>
    </p:spTree>
    <p:extLst>
      <p:ext uri="{BB962C8B-B14F-4D97-AF65-F5344CB8AC3E}">
        <p14:creationId xmlns:p14="http://schemas.microsoft.com/office/powerpoint/2010/main" val="817224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3672408" cy="3429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0648"/>
            <a:ext cx="3691880" cy="32085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52958"/>
            <a:ext cx="3600400" cy="34802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73017"/>
            <a:ext cx="2736304" cy="323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453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i="1" dirty="0" smtClean="0"/>
              <a:t>Use paper to clean the windows.</a:t>
            </a:r>
            <a:endParaRPr lang="ru-RU" sz="54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16832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1341770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Use paper from magazines to wrap things.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219743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Use old magazines to make confetti with a hole punch.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6248093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56792"/>
            <a:ext cx="3779912" cy="29278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680" y="4581128"/>
            <a:ext cx="3280296" cy="21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36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7704856" cy="6480720"/>
          </a:xfrm>
        </p:spPr>
      </p:pic>
    </p:spTree>
    <p:extLst>
      <p:ext uri="{BB962C8B-B14F-4D97-AF65-F5344CB8AC3E}">
        <p14:creationId xmlns:p14="http://schemas.microsoft.com/office/powerpoint/2010/main" val="3685080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3384550" cy="32400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700808"/>
            <a:ext cx="518457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54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47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How paper is made</vt:lpstr>
      <vt:lpstr>Презентация PowerPoint</vt:lpstr>
      <vt:lpstr>Use paper to clean the windows.</vt:lpstr>
      <vt:lpstr>Use paper from magazines to wrap things.</vt:lpstr>
      <vt:lpstr>Use old magazines to make confetti with a hole punch.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13</cp:revision>
  <dcterms:created xsi:type="dcterms:W3CDTF">2015-03-16T15:15:55Z</dcterms:created>
  <dcterms:modified xsi:type="dcterms:W3CDTF">2015-03-16T17:29:31Z</dcterms:modified>
</cp:coreProperties>
</file>