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3" r:id="rId5"/>
    <p:sldId id="264" r:id="rId6"/>
    <p:sldId id="261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7" autoAdjust="0"/>
    <p:restoredTop sz="94660"/>
  </p:normalViewPr>
  <p:slideViewPr>
    <p:cSldViewPr>
      <p:cViewPr>
        <p:scale>
          <a:sx n="86" d="100"/>
          <a:sy n="86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96752"/>
            <a:ext cx="3995936" cy="596267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Мое 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портфолио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Росписи на барельефе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бассейн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(40 м2)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Кафе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«Корица» 10м2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салон красоты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</a:rPr>
              <a:t>Эгостиль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» 5м2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smtClean="0">
                <a:solidFill>
                  <a:schemeClr val="accent2">
                    <a:lumMod val="50000"/>
                  </a:schemeClr>
                </a:solidFill>
              </a:rPr>
              <a:t>Портрет-копия </a:t>
            </a:r>
            <a:br>
              <a:rPr lang="ru-RU" sz="3600" b="1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с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</a:rPr>
              <a:t>Боровиковского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)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Творческая работа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«Фигуры в интерьере»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16632"/>
            <a:ext cx="496855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LUDMILA\Desktop\Новая папка (2)\Изображение 1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2800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LUDMILA\Desktop\Новая папка (2)\Изображение 1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0647"/>
            <a:ext cx="4896544" cy="6528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3761656"/>
            <a:ext cx="2376264" cy="309634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Имитация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Фрески под старинной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штукатуркой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7523" y="188640"/>
            <a:ext cx="4435693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144463"/>
            <a:ext cx="4324651" cy="350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D:\LUDMILA\Desktop\этапы\образцы\IMG0526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789040"/>
            <a:ext cx="2245953" cy="2994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5986" y="0"/>
            <a:ext cx="4948014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60825" cy="554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57332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Имитация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Фрески под старинной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штукатуркой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531319" y="-1531319"/>
            <a:ext cx="4143570" cy="7206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LUDMILA\Desktop\Новая папка (2)\Изображение кафе салон 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-84903"/>
            <a:ext cx="4860032" cy="6942903"/>
          </a:xfrm>
          <a:prstGeom prst="rect">
            <a:avLst/>
          </a:prstGeom>
          <a:noFill/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979712" y="4221088"/>
            <a:ext cx="2314600" cy="240913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 стене солярия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6196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D:\LUDMILA\Videos\01 01 А рис01 ф\Новая папка\рр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8664" y="0"/>
            <a:ext cx="50993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16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Мое портфолио: Росписи на барельефе:  бассейн (40 м2) Кафе  «Корица» 10м2 салон красоты «Эгостиль» 5м2   Портрет-копия  (с Боровиковского) Творческая работа «Фигуры в интерьере» 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LUDMILA</dc:creator>
  <cp:lastModifiedBy>USER1</cp:lastModifiedBy>
  <cp:revision>32</cp:revision>
  <dcterms:created xsi:type="dcterms:W3CDTF">2015-04-16T17:39:32Z</dcterms:created>
  <dcterms:modified xsi:type="dcterms:W3CDTF">2015-04-17T04:33:17Z</dcterms:modified>
</cp:coreProperties>
</file>