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3" r:id="rId4"/>
    <p:sldId id="258" r:id="rId5"/>
    <p:sldId id="265" r:id="rId6"/>
    <p:sldId id="266" r:id="rId7"/>
    <p:sldId id="259" r:id="rId8"/>
    <p:sldId id="261" r:id="rId9"/>
    <p:sldId id="260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17.04.2015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2852936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«Горжусь своим прадедушкой»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4869160"/>
            <a:ext cx="31683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Выполнила работу :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ученица 2 класса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МКОУ «Цаганаманская гимназия»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Мушаева Кишта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8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76672"/>
            <a:ext cx="684076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1.Фото из семейного архива  Шейко Н. Н, дочери Серикова Н.М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2.Фото из семейного архива  Мушаевой С.В, внучки  Серикова Н.М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3.Фото из семейного архива Бадмагоряевой Т.С, дочери Серикова Н.М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http://yandex.ru/images/search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3861048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http://pedsovet.su/load/397-1-0-45577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031250"/>
            <a:ext cx="8136904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Война - это страшное слово. Война уносит   жизни людей, приносит много горя и страданий.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Великая Отечественная Война. Фотохроника. Часть 2 &quot; 24Warez.Ru - Эксклюзивные НОВИНКИ и РЕЛИЗЫ"/>
          <p:cNvPicPr>
            <a:picLocks noChangeAspect="1" noChangeArrowheads="1"/>
          </p:cNvPicPr>
          <p:nvPr/>
        </p:nvPicPr>
        <p:blipFill>
          <a:blip r:embed="rId2" cstate="print"/>
          <a:srcRect l="3764" t="24074" r="4648" b="7407"/>
          <a:stretch>
            <a:fillRect/>
          </a:stretch>
        </p:blipFill>
        <p:spPr bwMode="auto">
          <a:xfrm>
            <a:off x="1259632" y="2780928"/>
            <a:ext cx="6696744" cy="33942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200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Скоро мы будем праздновать  Великую Победу. За эту победу, за мирное небо над головой мы обязаны нашим ветеранам.</a:t>
            </a:r>
            <a:endParaRPr lang="ru-RU" sz="3200" dirty="0"/>
          </a:p>
        </p:txBody>
      </p:sp>
      <p:pic>
        <p:nvPicPr>
          <p:cNvPr id="4" name="Picture 2" descr="праздники и подарки Записи в рубрике праздники и подарки Дневник Lelya :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56992"/>
            <a:ext cx="4406269" cy="2803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3608" y="763543"/>
            <a:ext cx="784887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ой прадедушка, по маминой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линии,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капитан  Красной Армии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Сериков Николай Михайлович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тоже защищал нашу Родину во время Великой Отечественной Войны.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Users\Admin\YandexDisk\QBg1wTY5Fgg.jpg"/>
          <p:cNvPicPr>
            <a:picLocks noChangeAspect="1" noChangeArrowheads="1"/>
          </p:cNvPicPr>
          <p:nvPr/>
        </p:nvPicPr>
        <p:blipFill>
          <a:blip r:embed="rId2" cstate="print"/>
          <a:srcRect l="2181" r="8409" b="23936"/>
          <a:stretch>
            <a:fillRect/>
          </a:stretch>
        </p:blipFill>
        <p:spPr bwMode="auto">
          <a:xfrm>
            <a:off x="2915816" y="2621742"/>
            <a:ext cx="3312368" cy="40101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188640"/>
            <a:ext cx="698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Прадедушка Николай  родился в селе Соколка Саратовской области, потом его семья переехала в Узбекистан, откуда  его и призвали на фронт . 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852936"/>
            <a:ext cx="5592372" cy="3362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691680" y="1484784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Прадед окончил Харьковское пехотное училище, на войне он командовал  Стрелковым батальоном.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60648"/>
            <a:ext cx="69127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Прадедушка прошел всю войну с самого начала и до ее завершения. Дважды он был ранен: в 41-м году на Калининском фронте, а в 44-м году на третьем Украинском.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gdpit.com/Art_photos/History_soviet_union/xussr_100.jpg"/>
          <p:cNvPicPr>
            <a:picLocks noChangeAspect="1" noChangeArrowheads="1"/>
          </p:cNvPicPr>
          <p:nvPr/>
        </p:nvPicPr>
        <p:blipFill>
          <a:blip r:embed="rId2" cstate="print"/>
          <a:srcRect t="25969" r="11201" b="11994"/>
          <a:stretch>
            <a:fillRect/>
          </a:stretch>
        </p:blipFill>
        <p:spPr bwMode="auto">
          <a:xfrm>
            <a:off x="1907704" y="2924944"/>
            <a:ext cx="5884561" cy="34194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620688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 храбрость  и  отвагу моего прадедушку наградили медалями и орденами.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Admin\YandexDisk\де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76872"/>
            <a:ext cx="6295338" cy="40200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7272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 войны мой прадедушка приехал жить и работать в Калмыкию и до конца своей жизни они с прабабушкой прожили в посёлке Татал Юстинского района, где о них  до сих пор с теплотой и  уважением вспоминают земляки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Admin\YandexDisk\заявка Цаганаманской гимназии 002.jpg"/>
          <p:cNvPicPr>
            <a:picLocks noChangeAspect="1" noChangeArrowheads="1"/>
          </p:cNvPicPr>
          <p:nvPr/>
        </p:nvPicPr>
        <p:blipFill>
          <a:blip r:embed="rId2" cstate="print"/>
          <a:srcRect l="9292" t="32115" r="49286" b="13073"/>
          <a:stretch>
            <a:fillRect/>
          </a:stretch>
        </p:blipFill>
        <p:spPr bwMode="auto">
          <a:xfrm>
            <a:off x="3779912" y="2348880"/>
            <a:ext cx="2124369" cy="42644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 flipH="1">
            <a:off x="1547664" y="332656"/>
            <a:ext cx="7200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очень горжусь своим прадедушкой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всегда буду  его помнить. Спасибо тебе, прадедушка, спасибо вам, ветераны за  наше безоблачное детство и нашу мирную жизнь.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6" descr="Поздравляю с Днём Победы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20888"/>
            <a:ext cx="5290560" cy="396792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272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Интернат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Светлана Валерьевна</cp:lastModifiedBy>
  <cp:revision>64</cp:revision>
  <dcterms:created xsi:type="dcterms:W3CDTF">2015-02-17T08:35:42Z</dcterms:created>
  <dcterms:modified xsi:type="dcterms:W3CDTF">2015-04-17T07:15:23Z</dcterms:modified>
</cp:coreProperties>
</file>