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3A6AC-01C6-4E25-B4B1-B884723E43C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44160-2214-4ADD-9614-2D51A1269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78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44160-2214-4ADD-9614-2D51A126938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2C3105-30B0-48BF-AA20-A04E5863CB64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9721CD-5403-440D-B8C2-F390B95E631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7"/>
            <a:ext cx="3888432" cy="631889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 monument of Yuri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Dolgoruky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3100" dirty="0" smtClean="0">
                <a:solidFill>
                  <a:schemeClr val="accent5">
                    <a:lumMod val="75000"/>
                  </a:schemeClr>
                </a:solidFill>
              </a:rPr>
              <a:t>By Victoria </a:t>
            </a:r>
            <a:r>
              <a:rPr lang="en-US" sz="3100" dirty="0" err="1" smtClean="0">
                <a:solidFill>
                  <a:schemeClr val="accent5">
                    <a:lumMod val="75000"/>
                  </a:schemeClr>
                </a:solidFill>
              </a:rPr>
              <a:t>Fedoseeva</a:t>
            </a:r>
            <a:r>
              <a:rPr lang="en-US" sz="31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Tutor: Anna A. </a:t>
            </a:r>
            <a:r>
              <a:rPr lang="en-US" sz="2000" dirty="0" err="1" smtClean="0">
                <a:solidFill>
                  <a:schemeClr val="accent5">
                    <a:lumMod val="75000"/>
                  </a:schemeClr>
                </a:solidFill>
              </a:rPr>
              <a:t>Sharapova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Люмалю\Downloads\630719_83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548680"/>
            <a:ext cx="4392488" cy="6102875"/>
          </a:xfrm>
          <a:prstGeom prst="rect">
            <a:avLst/>
          </a:prstGeom>
          <a:noFill/>
          <a:ln w="19050" cmpd="tri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7498080" cy="299695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The monument of Yuri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Dolgoruky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is located in Moscow.  He was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the founder of the city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, the first prince of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Suzdal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This monument was sculpted by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Orlov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Antropov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Shtamm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and Andreev.  It was installed in 1954 on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Tverskaya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square.  The material of the monument is bronze.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Люмалю\Downloads\yuriy1-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458105"/>
            <a:ext cx="5400600" cy="40453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548680"/>
            <a:ext cx="3456384" cy="4104456"/>
          </a:xfrm>
        </p:spPr>
        <p:txBody>
          <a:bodyPr>
            <a:normAutofit/>
          </a:bodyPr>
          <a:lstStyle/>
          <a:p>
            <a:r>
              <a:rPr lang="en-US" dirty="0" smtClean="0"/>
              <a:t>A lot of people come to see this monument.</a:t>
            </a:r>
            <a:endParaRPr lang="ru-RU" dirty="0"/>
          </a:p>
        </p:txBody>
      </p:sp>
      <p:pic>
        <p:nvPicPr>
          <p:cNvPr id="3074" name="Picture 2" descr="C:\Users\Люмалю\Downloads\382_img_64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92896"/>
            <a:ext cx="5904656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5589240"/>
            <a:ext cx="7498080" cy="947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Thank you for your attention)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Люмалю\Downloads\84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8924"/>
            <a:ext cx="7826370" cy="5008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123</TotalTime>
  <Words>78</Words>
  <Application>Microsoft Office PowerPoint</Application>
  <PresentationFormat>Экран (4:3)</PresentationFormat>
  <Paragraphs>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The monument of Yuri Dolgoruky   By Victoria Fedoseeva Tutor: Anna A. Sharapova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monument of Yuri Dolgoruky</dc:title>
  <dc:creator>Киреева</dc:creator>
  <cp:lastModifiedBy>113 user</cp:lastModifiedBy>
  <cp:revision>13</cp:revision>
  <dcterms:created xsi:type="dcterms:W3CDTF">2015-04-12T07:50:22Z</dcterms:created>
  <dcterms:modified xsi:type="dcterms:W3CDTF">2015-04-13T09:02:55Z</dcterms:modified>
</cp:coreProperties>
</file>