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266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A2A1433-BC10-4A25-8D6B-41FC4FAEC6D9}" type="datetimeFigureOut">
              <a:rPr lang="ru-RU" smtClean="0"/>
              <a:t>13.04.15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D80467-FD29-4039-87C6-D1CEE2EB59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monument “Sympathy”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157192"/>
            <a:ext cx="3744416" cy="1317322"/>
          </a:xfrm>
        </p:spPr>
        <p:txBody>
          <a:bodyPr>
            <a:normAutofit/>
          </a:bodyPr>
          <a:lstStyle/>
          <a:p>
            <a:r>
              <a:rPr lang="en-US" dirty="0" smtClean="0"/>
              <a:t>Project by Polina Petrova</a:t>
            </a:r>
          </a:p>
          <a:p>
            <a:r>
              <a:rPr lang="en-US" dirty="0" smtClean="0"/>
              <a:t>Tutor Anna A. Sharapova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41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605" y="548680"/>
            <a:ext cx="4026024" cy="226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4176464" cy="3132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909294">
            <a:off x="5740554" y="967091"/>
            <a:ext cx="3453014" cy="1894821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Located: The station </a:t>
            </a:r>
            <a:b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Mendeleevskaya, Moscow 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029" y="3360286"/>
            <a:ext cx="4587176" cy="3435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346">
            <a:off x="515040" y="3567172"/>
            <a:ext cx="4034770" cy="3022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488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332656"/>
            <a:ext cx="3422483" cy="1886921"/>
          </a:xfrm>
        </p:spPr>
        <p:txBody>
          <a:bodyPr/>
          <a:lstStyle/>
          <a:p>
            <a:r>
              <a:rPr lang="en-US" dirty="0" smtClean="0"/>
              <a:t>Start: 17 of February in 2007 by Andrew Nalich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117519" cy="3084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899" y="2636912"/>
            <a:ext cx="5619750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50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9471" y="404664"/>
            <a:ext cx="3422483" cy="806801"/>
          </a:xfrm>
        </p:spPr>
        <p:txBody>
          <a:bodyPr/>
          <a:lstStyle/>
          <a:p>
            <a:r>
              <a:rPr lang="en-US" sz="8000" dirty="0" smtClean="0"/>
              <a:t>Story:</a:t>
            </a:r>
            <a:endParaRPr lang="ru-RU" sz="8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92080" y="1556792"/>
            <a:ext cx="3411725" cy="2517289"/>
          </a:xfrm>
        </p:spPr>
        <p:txBody>
          <a:bodyPr>
            <a:noAutofit/>
          </a:bodyPr>
          <a:lstStyle/>
          <a:p>
            <a:r>
              <a:rPr lang="en-US" sz="3600" dirty="0"/>
              <a:t>It happened in 2001. A stray dog lived in underground. His name was Boy. </a:t>
            </a:r>
            <a:endParaRPr lang="ru-RU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2000">
            <a:off x="-192938" y="75882"/>
            <a:ext cx="4494736" cy="3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9231">
            <a:off x="920120" y="3233075"/>
            <a:ext cx="4060798" cy="270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2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332656"/>
            <a:ext cx="3411725" cy="2517289"/>
          </a:xfrm>
        </p:spPr>
        <p:txBody>
          <a:bodyPr>
            <a:noAutofit/>
          </a:bodyPr>
          <a:lstStyle/>
          <a:p>
            <a:r>
              <a:rPr lang="en-US" sz="3600" dirty="0"/>
              <a:t>And once Ms. </a:t>
            </a:r>
            <a:r>
              <a:rPr lang="en-US" sz="3600" dirty="0" err="1"/>
              <a:t>Romanovskaya</a:t>
            </a:r>
            <a:r>
              <a:rPr lang="en-US" sz="3600" dirty="0"/>
              <a:t> went to underground with her dog. </a:t>
            </a:r>
            <a:endParaRPr lang="ru-RU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0"/>
            <a:ext cx="3816424" cy="5717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9297">
            <a:off x="5550981" y="3675500"/>
            <a:ext cx="2990031" cy="2287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388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072" y="1052736"/>
            <a:ext cx="3411725" cy="2517289"/>
          </a:xfrm>
        </p:spPr>
        <p:txBody>
          <a:bodyPr>
            <a:noAutofit/>
          </a:bodyPr>
          <a:lstStyle/>
          <a:p>
            <a:r>
              <a:rPr lang="en-US" sz="3600" dirty="0"/>
              <a:t>These dogs fought. Then a man who loved Boy hit the dog. After that </a:t>
            </a:r>
            <a:r>
              <a:rPr lang="en-US" sz="3600" dirty="0" err="1"/>
              <a:t>Romanovskaya</a:t>
            </a:r>
            <a:r>
              <a:rPr lang="en-US" sz="3600" dirty="0"/>
              <a:t> killed Boy.</a:t>
            </a:r>
            <a:endParaRPr lang="ru-RU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248472" cy="2852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4362">
            <a:off x="1001074" y="3624110"/>
            <a:ext cx="3459778" cy="2403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71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48836">
            <a:off x="260828" y="378670"/>
            <a:ext cx="3407917" cy="255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7710">
            <a:off x="4625264" y="184815"/>
            <a:ext cx="3541363" cy="2652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4365">
            <a:off x="471641" y="3390393"/>
            <a:ext cx="3489031" cy="2613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701" y="3165295"/>
            <a:ext cx="4090063" cy="306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33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think you should visit…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2088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/>
              <a:t>Y</a:t>
            </a:r>
            <a:r>
              <a:rPr lang="en-US" sz="4000" dirty="0" smtClean="0"/>
              <a:t>ou will not regret it.</a:t>
            </a:r>
            <a:endParaRPr lang="ru-RU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721" y="465313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01" y="2203896"/>
            <a:ext cx="21145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2740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128774"/>
            <a:ext cx="2324100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027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3014">
            <a:off x="596579" y="2325862"/>
            <a:ext cx="27051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9450"/>
            <a:ext cx="224790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hank </a:t>
            </a:r>
            <a:r>
              <a:rPr lang="en-US" dirty="0"/>
              <a:t>you for your attention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Have a nice day!</a:t>
            </a:r>
            <a:endParaRPr lang="ru-RU" sz="36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8304">
            <a:off x="6224458" y="270892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757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вердый перепле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55</TotalTime>
  <Words>101</Words>
  <Application>Microsoft Macintosh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The monument “Sympathy”</vt:lpstr>
      <vt:lpstr>Located: The station  Mendeleevskaya, Moscow </vt:lpstr>
      <vt:lpstr>Start: 17 of February in 2007 by Andrew Nalich</vt:lpstr>
      <vt:lpstr>Story:</vt:lpstr>
      <vt:lpstr>Презентация PowerPoint</vt:lpstr>
      <vt:lpstr>Презентация PowerPoint</vt:lpstr>
      <vt:lpstr>Презентация PowerPoint</vt:lpstr>
      <vt:lpstr>I think you should visit…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monument “Sympathy”</dc:title>
  <dc:creator>Admin</dc:creator>
  <cp:lastModifiedBy>Anna Sharapova</cp:lastModifiedBy>
  <cp:revision>6</cp:revision>
  <dcterms:created xsi:type="dcterms:W3CDTF">2015-04-13T12:25:39Z</dcterms:created>
  <dcterms:modified xsi:type="dcterms:W3CDTF">2015-04-13T16:17:25Z</dcterms:modified>
</cp:coreProperties>
</file>