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ED039-0638-422F-8DB4-4B6FE2FF0445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4BEE0-D9E8-4BBF-97E1-E6F2D699BD0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ED039-0638-422F-8DB4-4B6FE2FF0445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4BEE0-D9E8-4BBF-97E1-E6F2D699BD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ED039-0638-422F-8DB4-4B6FE2FF0445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4BEE0-D9E8-4BBF-97E1-E6F2D699BD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ED039-0638-422F-8DB4-4B6FE2FF0445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4BEE0-D9E8-4BBF-97E1-E6F2D699BD0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ED039-0638-422F-8DB4-4B6FE2FF0445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4BEE0-D9E8-4BBF-97E1-E6F2D699BD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ED039-0638-422F-8DB4-4B6FE2FF0445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4BEE0-D9E8-4BBF-97E1-E6F2D699BD0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ED039-0638-422F-8DB4-4B6FE2FF0445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4BEE0-D9E8-4BBF-97E1-E6F2D699BD0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ED039-0638-422F-8DB4-4B6FE2FF0445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4BEE0-D9E8-4BBF-97E1-E6F2D699BD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ED039-0638-422F-8DB4-4B6FE2FF0445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4BEE0-D9E8-4BBF-97E1-E6F2D699BD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ED039-0638-422F-8DB4-4B6FE2FF0445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4BEE0-D9E8-4BBF-97E1-E6F2D699BD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ED039-0638-422F-8DB4-4B6FE2FF0445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4BEE0-D9E8-4BBF-97E1-E6F2D699BD0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55ED039-0638-422F-8DB4-4B6FE2FF0445}" type="datetimeFigureOut">
              <a:rPr lang="ru-RU" smtClean="0"/>
              <a:t>13.04.2015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E24BEE0-D9E8-4BBF-97E1-E6F2D699BD0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656183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en-US" sz="4400" dirty="0" smtClean="0"/>
              <a:t>The monument to the Conquerors of Space</a:t>
            </a:r>
            <a:r>
              <a:rPr lang="en-US" sz="4400" dirty="0" smtClean="0"/>
              <a:t>.</a:t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/>
              <a:t/>
            </a:r>
            <a:br>
              <a:rPr lang="en-US" sz="4400" dirty="0"/>
            </a:br>
            <a:r>
              <a:rPr lang="en-US" sz="4400" dirty="0" smtClean="0"/>
              <a:t>Project by Theodor </a:t>
            </a:r>
            <a:r>
              <a:rPr lang="en-US" sz="4400" dirty="0" err="1" smtClean="0"/>
              <a:t>Trifonov</a:t>
            </a: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Tutor: Anna A. </a:t>
            </a:r>
            <a:r>
              <a:rPr lang="en-US" sz="4400" dirty="0" err="1" smtClean="0"/>
              <a:t>Sharapova</a:t>
            </a:r>
            <a:endParaRPr lang="ru-RU" sz="4400" dirty="0"/>
          </a:p>
        </p:txBody>
      </p:sp>
      <p:pic>
        <p:nvPicPr>
          <p:cNvPr id="4" name="Рисунок 3" descr="http://liveinmsk.ru/up/photos/album/4north/150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76872"/>
            <a:ext cx="5256584" cy="23042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4729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>
        <p14:vortex dir="u"/>
        <p:sndAc>
          <p:stSnd>
            <p:snd r:embed="rId2" name="wind.wav"/>
          </p:stSnd>
        </p:sndAc>
      </p:transition>
    </mc:Choice>
    <mc:Fallback xmlns="">
      <p:transition spd="slow">
        <p:fade/>
        <p:sndAc>
          <p:stSnd>
            <p:snd r:embed="rId4" name="wind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99592" y="908720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en-US" sz="3200" dirty="0" smtClean="0"/>
              <a:t>The monument is locate in Moscow near underground </a:t>
            </a:r>
            <a:r>
              <a:rPr lang="en-US" sz="3200" dirty="0" smtClean="0"/>
              <a:t>station</a:t>
            </a:r>
            <a:r>
              <a:rPr lang="ru-RU" sz="3200" dirty="0" smtClean="0"/>
              <a:t> </a:t>
            </a:r>
            <a:r>
              <a:rPr lang="en-US" sz="3200" dirty="0" smtClean="0"/>
              <a:t>ENEA. </a:t>
            </a:r>
            <a:endParaRPr lang="ru-RU" sz="3200" dirty="0"/>
          </a:p>
        </p:txBody>
      </p:sp>
      <p:pic>
        <p:nvPicPr>
          <p:cNvPr id="4" name="Рисунок 3" descr="&amp;Vcy;&amp;dcy;&amp;ncy;&amp;khcy; &amp;Kcy;&amp;ocy;&amp;scy;&amp;mcy;&amp;ocy;&amp;scy; / &amp;Pcy;&amp;ucy;&amp;tcy;&amp;iecy;&amp;shcy;&amp;iecy;&amp;scy;&amp;tcy;&amp;vcy;&amp;icy;&amp;yacy; / Pinme.ru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710" y="2348880"/>
            <a:ext cx="5797634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1126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dir="u" pattern="hexagon"/>
        <p:sndAc>
          <p:stSnd>
            <p:snd r:embed="rId2" name="push.wav"/>
          </p:stSnd>
        </p:sndAc>
      </p:transition>
    </mc:Choice>
    <mc:Fallback xmlns="">
      <p:transition spd="slow">
        <p:fade/>
        <p:sndAc>
          <p:stSnd>
            <p:snd r:embed="rId4" name="push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971600" y="201566"/>
            <a:ext cx="7426827" cy="2723378"/>
          </a:xfrm>
        </p:spPr>
        <p:txBody>
          <a:bodyPr/>
          <a:lstStyle/>
          <a:p>
            <a:pPr marL="182880" indent="0" algn="ctr">
              <a:buNone/>
            </a:pPr>
            <a:r>
              <a:rPr lang="en-US" sz="2800" dirty="0" smtClean="0"/>
              <a:t>It was made by sculptor </a:t>
            </a:r>
            <a:br>
              <a:rPr lang="en-US" sz="2800" dirty="0" smtClean="0"/>
            </a:br>
            <a:r>
              <a:rPr lang="en-US" sz="2800" dirty="0" smtClean="0"/>
              <a:t>A.P. </a:t>
            </a:r>
            <a:r>
              <a:rPr lang="en-US" sz="2800" dirty="0" err="1" smtClean="0"/>
              <a:t>Faidysh-Krandievsky</a:t>
            </a:r>
            <a:r>
              <a:rPr lang="en-US" sz="2800" dirty="0" smtClean="0"/>
              <a:t> </a:t>
            </a:r>
            <a:r>
              <a:rPr lang="en-US" sz="2800" dirty="0"/>
              <a:t>a</a:t>
            </a:r>
            <a:r>
              <a:rPr lang="en-US" sz="2800" dirty="0" smtClean="0"/>
              <a:t>nd architects A.N. </a:t>
            </a:r>
            <a:r>
              <a:rPr lang="en-US" sz="2800" dirty="0" err="1" smtClean="0"/>
              <a:t>Kolechin</a:t>
            </a:r>
            <a:r>
              <a:rPr lang="en-US" sz="2800" dirty="0" smtClean="0"/>
              <a:t> and </a:t>
            </a:r>
            <a:br>
              <a:rPr lang="en-US" sz="2800" dirty="0" smtClean="0"/>
            </a:br>
            <a:r>
              <a:rPr lang="en-US" sz="2800" dirty="0" smtClean="0"/>
              <a:t>M.O. </a:t>
            </a:r>
            <a:r>
              <a:rPr lang="en-US" sz="2800" dirty="0" err="1" smtClean="0"/>
              <a:t>Barshch</a:t>
            </a:r>
            <a:r>
              <a:rPr lang="en-US" sz="2800" dirty="0" smtClean="0"/>
              <a:t>.</a:t>
            </a:r>
            <a:br>
              <a:rPr lang="en-US" sz="2800" dirty="0" smtClean="0"/>
            </a:br>
            <a:r>
              <a:rPr lang="en-US" sz="2800" dirty="0" smtClean="0"/>
              <a:t>This monument was started building in 1960 and ended in 1964.</a:t>
            </a:r>
            <a:br>
              <a:rPr lang="en-US" sz="2800" dirty="0" smtClean="0"/>
            </a:br>
            <a:endParaRPr lang="ru-RU" sz="2800" dirty="0"/>
          </a:p>
        </p:txBody>
      </p:sp>
      <p:pic>
        <p:nvPicPr>
          <p:cNvPr id="4" name="Рисунок 3" descr="&amp;Scy;&amp;tcy;&amp;acy;&amp;rcy;&amp;ycy;&amp;iecy; &amp;kcy;&amp;acy;&amp;rcy;&amp;tcy;&amp;ycy; &amp;Mcy;&amp;ocy;&amp;scy;&amp;kcy;&amp;vcy;&amp;ycy; - &amp;Mcy;&amp;ocy;&amp;ncy;&amp;ucy;&amp;mcy;&amp;iecy;&amp;ncy;&amp;tcy; &amp;Pcy;&amp;ocy;&amp;kcy;&amp;ocy;&amp;rcy;&amp;icy;&amp;tcy;&amp;iecy;&amp;lcy;&amp;yacy;&amp;mcy; &amp;kcy;&amp;ocy;&amp;scy;&amp;mcy;&amp;ocy;&amp;scy;&amp;acy;. &amp;Gcy;&amp;ocy;&amp;rcy;&amp;icy;&amp;zcy;&amp;ocy;&amp;ncy;&amp;tcy;&amp;acy;&amp;lcy;&amp;softcy;&amp;ncy;&amp;acy;&amp;yacy; &amp;scy;&amp;bcy;&amp;ocy;&amp;rcy;&amp;kcy;&amp;acy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996952"/>
            <a:ext cx="4626397" cy="3500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704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 algn="ctr">
              <a:buNone/>
            </a:pPr>
            <a:r>
              <a:rPr lang="en-US" dirty="0" smtClean="0"/>
              <a:t>It was made of titanium and iron. </a:t>
            </a:r>
            <a:br>
              <a:rPr lang="en-US" dirty="0" smtClean="0"/>
            </a:br>
            <a:r>
              <a:rPr lang="en-US" dirty="0" smtClean="0"/>
              <a:t>The monument was situated for celebrating achievements of the Soviet people in space exploration.</a:t>
            </a:r>
          </a:p>
          <a:p>
            <a:pPr marL="45720" indent="0" algn="ctr">
              <a:buNone/>
            </a:pPr>
            <a:endParaRPr lang="en-US" dirty="0"/>
          </a:p>
          <a:p>
            <a:pPr marL="45720" indent="0" algn="ctr">
              <a:buNone/>
            </a:pPr>
            <a:endParaRPr lang="ru-RU" dirty="0"/>
          </a:p>
        </p:txBody>
      </p:sp>
      <p:pic>
        <p:nvPicPr>
          <p:cNvPr id="4" name="Рисунок 3" descr="&amp;Mcy;&amp;ocy;&amp;ncy;&amp;ucy;&amp;mcy;&amp;iecy;&amp;ncy;&amp;tcy; &amp;Pcy;&amp;ocy;&amp;kcy;&amp;ocy;&amp;rcy;&amp;icy;&amp;tcy;&amp;iecy;&amp;lcy;&amp;yacy;&amp;mcy; &amp;kcy;&amp;ocy;&amp;scy;&amp;mcy;&amp;ocy;&amp;scy;&amp;acy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204864"/>
            <a:ext cx="5472608" cy="42332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662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8280920" cy="6192688"/>
          </a:xfrm>
        </p:spPr>
        <p:txBody>
          <a:bodyPr/>
          <a:lstStyle/>
          <a:p>
            <a:pPr marL="182880" indent="0">
              <a:buNone/>
            </a:pPr>
            <a:r>
              <a:rPr lang="en-US" sz="3200" dirty="0" smtClean="0"/>
              <a:t>Millions of people visit it every year.</a:t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You should visit the monument “The </a:t>
            </a:r>
            <a:r>
              <a:rPr lang="en-US" sz="3200" dirty="0"/>
              <a:t>Conquerors of </a:t>
            </a:r>
            <a:r>
              <a:rPr lang="en-US" sz="3200" dirty="0" smtClean="0"/>
              <a:t>Space”. It is amazing!</a:t>
            </a:r>
            <a:endParaRPr lang="ru-RU" sz="3200" dirty="0"/>
          </a:p>
        </p:txBody>
      </p:sp>
      <p:pic>
        <p:nvPicPr>
          <p:cNvPr id="4" name="Рисунок 3" descr="&amp;Mcy;&amp;ocy;&amp;ncy;&amp;ucy;&amp;mcy;&amp;iecy;&amp;ncy;&amp;tcy; &quot;&amp;Pcy;&amp;ocy;&amp;kcy;&amp;ocy;&amp;rcy;&amp;icy;&amp;tcy;&amp;iecy;&amp;lcy;&amp;yacy;&amp;mcy; &amp;kcy;&amp;ocy;&amp;scy;&amp;mcy;&amp;ocy;&amp;scy;&amp;acy;&quot; / &amp;Acy;&amp;vcy;&amp;tcy;&amp;ocy;&amp;rcy;: A_Lex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124744"/>
            <a:ext cx="2376264" cy="3960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49760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81</TotalTime>
  <Words>40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The monument to the Conquerors of Space.       Project by Theodor Trifonov Tutor: Anna A. Sharapova</vt:lpstr>
      <vt:lpstr>The monument is locate in Moscow near underground station ENEA. </vt:lpstr>
      <vt:lpstr>It was made by sculptor  A.P. Faidysh-Krandievsky and architects A.N. Kolechin and  M.O. Barshch. This monument was started building in 1960 and ended in 1964. </vt:lpstr>
      <vt:lpstr>Презентация PowerPoint</vt:lpstr>
      <vt:lpstr>Millions of people visit it every year.          You should visit the monument “The Conquerors of Space”. It is amazing!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monument To The Conquerors  Of Space.</dc:title>
  <dc:creator>Михаил</dc:creator>
  <cp:lastModifiedBy>113 user</cp:lastModifiedBy>
  <cp:revision>10</cp:revision>
  <dcterms:created xsi:type="dcterms:W3CDTF">2015-04-12T19:00:23Z</dcterms:created>
  <dcterms:modified xsi:type="dcterms:W3CDTF">2015-04-13T08:55:58Z</dcterms:modified>
</cp:coreProperties>
</file>