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l"/>
            <a:r>
              <a:rPr lang="ru-RU" sz="6600" dirty="0" smtClean="0"/>
              <a:t>Воздушный шар.</a:t>
            </a:r>
            <a:endParaRPr lang="ru-RU" sz="6600" dirty="0"/>
          </a:p>
        </p:txBody>
      </p:sp>
      <p:pic>
        <p:nvPicPr>
          <p:cNvPr id="4" name="Содержимое 3" descr="sunriseballoonadventures-07e0b894-bc8a-4d27-9b5d-4ffb20e077ec-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95400"/>
            <a:ext cx="9144000" cy="5562600"/>
          </a:xfrm>
        </p:spPr>
      </p:pic>
      <p:sp>
        <p:nvSpPr>
          <p:cNvPr id="5" name="Прямоугольник 4"/>
          <p:cNvSpPr/>
          <p:nvPr/>
        </p:nvSpPr>
        <p:spPr>
          <a:xfrm>
            <a:off x="6096000" y="2971800"/>
            <a:ext cx="2667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Презентация подготовлена учеником 2 а класса МБОУ СОШ №2 города </a:t>
            </a:r>
          </a:p>
          <a:p>
            <a:r>
              <a:rPr lang="ru-RU" sz="2400" b="1" dirty="0" smtClean="0"/>
              <a:t>Ханты – </a:t>
            </a:r>
            <a:r>
              <a:rPr lang="ru-RU" sz="2400" b="1" dirty="0" err="1" smtClean="0"/>
              <a:t>Мансийска</a:t>
            </a:r>
            <a:r>
              <a:rPr lang="ru-RU" sz="2400" b="1" dirty="0" smtClean="0"/>
              <a:t> Калмыкова Льва</a:t>
            </a:r>
            <a:endParaRPr lang="ru-RU" sz="2400" b="1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465513" cy="609600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3200" dirty="0" smtClean="0"/>
              <a:t>Воздушный шар</a:t>
            </a:r>
            <a:endParaRPr lang="ru-RU" sz="3200" dirty="0"/>
          </a:p>
        </p:txBody>
      </p:sp>
      <p:pic>
        <p:nvPicPr>
          <p:cNvPr id="5" name="Содержимое 4" descr="5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7600" y="457200"/>
            <a:ext cx="5111750" cy="51816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85800"/>
            <a:ext cx="3465513" cy="6172200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2300" b="1" dirty="0" smtClean="0"/>
              <a:t>Воздушный  шар</a:t>
            </a:r>
            <a:r>
              <a:rPr lang="ru-RU" sz="2300" dirty="0" smtClean="0"/>
              <a:t> — летательный аппарат аэростат), в котором для полёта используется газ легче воздуха. Состоит из заполненной газом оболочки и прикреплённой к ней корзины или прицепной кабины. В отличие от дирижаблей, воздушные шары не имеют двигателей для самостоятельного горизонтального движения в воздухе. </a:t>
            </a:r>
            <a:endParaRPr lang="ru-RU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1417638"/>
          </a:xfr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4800" dirty="0" smtClean="0"/>
              <a:t>Интересно?? Понравилось??     </a:t>
            </a:r>
            <a:endParaRPr lang="ru-RU" sz="4800" dirty="0"/>
          </a:p>
        </p:txBody>
      </p:sp>
      <p:pic>
        <p:nvPicPr>
          <p:cNvPr id="4" name="Содержимое 3" descr="i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828800"/>
            <a:ext cx="63246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5400" dirty="0" smtClean="0"/>
              <a:t>Спасибо за внимание!!!!!!!</a:t>
            </a:r>
            <a:endParaRPr lang="ru-RU" sz="5400" dirty="0"/>
          </a:p>
        </p:txBody>
      </p:sp>
      <p:pic>
        <p:nvPicPr>
          <p:cNvPr id="4" name="Содержимое 3" descr="i (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752600"/>
            <a:ext cx="1990725" cy="1809750"/>
          </a:xfrm>
        </p:spPr>
      </p:pic>
      <p:pic>
        <p:nvPicPr>
          <p:cNvPr id="5" name="Рисунок 4" descr="i (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81350" y="1828800"/>
            <a:ext cx="5200650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31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Office Theme</vt:lpstr>
      <vt:lpstr>Воздушный шар.</vt:lpstr>
      <vt:lpstr>Воздушный шар</vt:lpstr>
      <vt:lpstr>Интересно?? Понравилось??     </vt:lpstr>
      <vt:lpstr>Спасибо за внимание!!!!!!!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Воздушный шар.</dc:title>
  <dc:creator>xxx</dc:creator>
  <cp:lastModifiedBy>Admin</cp:lastModifiedBy>
  <cp:revision>3</cp:revision>
  <dcterms:created xsi:type="dcterms:W3CDTF">2015-04-05T03:42:34Z</dcterms:created>
  <dcterms:modified xsi:type="dcterms:W3CDTF">2015-04-17T11:21:58Z</dcterms:modified>
</cp:coreProperties>
</file>