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586248-3125-412A-BD77-86C9E43F24C7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15C9C-3F4D-4E29-AA97-B9974DD4A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15C9C-3F4D-4E29-AA97-B9974DD4A92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B26D1-FD96-489B-BF0E-2392A980BC32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67EA-9FA2-4B31-8827-AF2B0679F9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B26D1-FD96-489B-BF0E-2392A980BC32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67EA-9FA2-4B31-8827-AF2B0679F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B26D1-FD96-489B-BF0E-2392A980BC32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67EA-9FA2-4B31-8827-AF2B0679F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B26D1-FD96-489B-BF0E-2392A980BC32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67EA-9FA2-4B31-8827-AF2B0679F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B26D1-FD96-489B-BF0E-2392A980BC32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DDE67EA-9FA2-4B31-8827-AF2B0679F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B26D1-FD96-489B-BF0E-2392A980BC32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67EA-9FA2-4B31-8827-AF2B0679F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B26D1-FD96-489B-BF0E-2392A980BC32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67EA-9FA2-4B31-8827-AF2B0679F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B26D1-FD96-489B-BF0E-2392A980BC32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67EA-9FA2-4B31-8827-AF2B0679F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B26D1-FD96-489B-BF0E-2392A980BC32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67EA-9FA2-4B31-8827-AF2B0679F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B26D1-FD96-489B-BF0E-2392A980BC32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67EA-9FA2-4B31-8827-AF2B0679F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B26D1-FD96-489B-BF0E-2392A980BC32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67EA-9FA2-4B31-8827-AF2B0679F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14B26D1-FD96-489B-BF0E-2392A980BC32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DDE67EA-9FA2-4B31-8827-AF2B0679F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764704"/>
            <a:ext cx="8229600" cy="2435696"/>
          </a:xfrm>
        </p:spPr>
        <p:txBody>
          <a:bodyPr>
            <a:prstTxWarp prst="textInflateBottom">
              <a:avLst/>
            </a:prstTxWarp>
            <a:normAutofit/>
          </a:bodyPr>
          <a:lstStyle/>
          <a:p>
            <a:r>
              <a:rPr lang="ru-RU" cap="none" dirty="0" smtClean="0">
                <a:ln w="10541" cmpd="sng">
                  <a:solidFill>
                    <a:schemeClr val="bg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Приспособление животных Севера к природным условиям</a:t>
            </a:r>
            <a: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.</a:t>
            </a:r>
            <a:endParaRPr lang="ru-RU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293096"/>
            <a:ext cx="4176464" cy="187220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Величко С.В., старший воспитатель МБДОУ №102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Мурманск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341338"/>
            <a:ext cx="3816424" cy="24889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 t="7560"/>
          <a:stretch>
            <a:fillRect/>
          </a:stretch>
        </p:blipFill>
        <p:spPr bwMode="auto">
          <a:xfrm rot="720681">
            <a:off x="3846847" y="2934345"/>
            <a:ext cx="4579326" cy="3201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76672"/>
            <a:ext cx="459251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908720"/>
            <a:ext cx="1428750" cy="95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9920" y="3933056"/>
            <a:ext cx="33569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692696"/>
            <a:ext cx="3676089" cy="2295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00413" y="2528888"/>
            <a:ext cx="3215803" cy="2276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692696"/>
            <a:ext cx="1901795" cy="17369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436" t="5040" r="3783" b="4241"/>
          <a:stretch>
            <a:fillRect/>
          </a:stretch>
        </p:blipFill>
        <p:spPr bwMode="auto">
          <a:xfrm>
            <a:off x="4716016" y="3573016"/>
            <a:ext cx="3708412" cy="2472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3436" t="5040" r="3783" b="4241"/>
          <a:stretch>
            <a:fillRect/>
          </a:stretch>
        </p:blipFill>
        <p:spPr bwMode="auto">
          <a:xfrm>
            <a:off x="4571999" y="476672"/>
            <a:ext cx="3780421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573016"/>
            <a:ext cx="3816424" cy="25671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5" y="476671"/>
            <a:ext cx="3816425" cy="2533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7843" r="7843"/>
          <a:stretch>
            <a:fillRect/>
          </a:stretch>
        </p:blipFill>
        <p:spPr bwMode="auto">
          <a:xfrm>
            <a:off x="539552" y="260648"/>
            <a:ext cx="4742241" cy="3087971"/>
          </a:xfrm>
          <a:prstGeom prst="rect">
            <a:avLst/>
          </a:prstGeom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692696"/>
            <a:ext cx="3168352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4503606"/>
            <a:ext cx="2332856" cy="1794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3661" y="4509120"/>
            <a:ext cx="2400267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91680" y="4077072"/>
            <a:ext cx="2057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Пеструшка летом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4088" y="4077072"/>
            <a:ext cx="1940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Пеструшка зимой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149080"/>
            <a:ext cx="2400267" cy="18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836712"/>
            <a:ext cx="316835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077072"/>
            <a:ext cx="1455087" cy="193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908720"/>
            <a:ext cx="3096344" cy="2322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50316" y="4005064"/>
            <a:ext cx="253184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764704"/>
            <a:ext cx="3763305" cy="250887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576365"/>
            <a:ext cx="3488035" cy="2433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084168" y="1772816"/>
            <a:ext cx="1649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куропатка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4725144"/>
            <a:ext cx="2234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полярная сова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562570"/>
            <a:ext cx="2898459" cy="22069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620688"/>
            <a:ext cx="2865107" cy="21488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492896"/>
            <a:ext cx="2685897" cy="198465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49967" y="3971810"/>
            <a:ext cx="2766449" cy="19774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4077072"/>
            <a:ext cx="2856467" cy="20162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241343"/>
            <a:ext cx="1512168" cy="19002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764704"/>
            <a:ext cx="2160240" cy="20905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 r="35091"/>
          <a:stretch>
            <a:fillRect/>
          </a:stretch>
        </p:blipFill>
        <p:spPr bwMode="auto">
          <a:xfrm>
            <a:off x="6804248" y="3356992"/>
            <a:ext cx="1296144" cy="1665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 l="7269" r="9136"/>
          <a:stretch>
            <a:fillRect/>
          </a:stretch>
        </p:blipFill>
        <p:spPr bwMode="auto">
          <a:xfrm>
            <a:off x="5868144" y="836712"/>
            <a:ext cx="2255160" cy="20882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3212976"/>
            <a:ext cx="1905000" cy="16561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331640" y="5229200"/>
            <a:ext cx="1502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Зимний след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куропатки</a:t>
            </a:r>
            <a:endParaRPr lang="ru-RU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09994" y="5229200"/>
            <a:ext cx="1945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Зимний след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копытной мыши</a:t>
            </a:r>
            <a:endParaRPr lang="ru-RU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2564904"/>
            <a:ext cx="1084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Чечетка</a:t>
            </a:r>
            <a:endParaRPr lang="ru-RU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933056"/>
            <a:ext cx="3024336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836712"/>
            <a:ext cx="3015094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844824"/>
            <a:ext cx="387970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2814274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365104"/>
            <a:ext cx="2664296" cy="1866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692696"/>
            <a:ext cx="2619375" cy="1743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365104"/>
            <a:ext cx="2737502" cy="18150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3738" y="2576513"/>
            <a:ext cx="2676525" cy="17049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160</TotalTime>
  <Words>32</Words>
  <Application>Microsoft Office PowerPoint</Application>
  <PresentationFormat>Экран (4:3)</PresentationFormat>
  <Paragraphs>13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Приспособление животных Севера к природным условиям.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Sveta</dc:creator>
  <cp:lastModifiedBy>Svetlana</cp:lastModifiedBy>
  <cp:revision>40</cp:revision>
  <dcterms:created xsi:type="dcterms:W3CDTF">2012-10-02T14:33:17Z</dcterms:created>
  <dcterms:modified xsi:type="dcterms:W3CDTF">2015-04-17T18:49:03Z</dcterms:modified>
</cp:coreProperties>
</file>