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dirty="0"/>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4509A250-FF31-4206-8172-F9D3106AACB1}" type="datetimeFigureOut">
              <a:rPr lang="en-US" dirty="0"/>
              <a:t>1/21/2015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1/21/2015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a:t>And Now for Something Completely Different</a:t>
            </a:r>
            <a:endParaRPr lang="ru-RU" dirty="0"/>
          </a:p>
        </p:txBody>
      </p:sp>
    </p:spTree>
    <p:extLst>
      <p:ext uri="{BB962C8B-B14F-4D97-AF65-F5344CB8AC3E}">
        <p14:creationId xmlns:p14="http://schemas.microsoft.com/office/powerpoint/2010/main" val="3495121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Terry Gilliam</a:t>
            </a:r>
            <a:endParaRPr lang="ru-RU" dirty="0"/>
          </a:p>
        </p:txBody>
      </p:sp>
      <p:sp>
        <p:nvSpPr>
          <p:cNvPr id="3" name="Объект 2"/>
          <p:cNvSpPr>
            <a:spLocks noGrp="1"/>
          </p:cNvSpPr>
          <p:nvPr>
            <p:ph idx="1"/>
          </p:nvPr>
        </p:nvSpPr>
        <p:spPr>
          <a:xfrm>
            <a:off x="1" y="700265"/>
            <a:ext cx="5930900" cy="6157735"/>
          </a:xfrm>
        </p:spPr>
        <p:txBody>
          <a:bodyPr>
            <a:normAutofit/>
          </a:bodyPr>
          <a:lstStyle/>
          <a:p>
            <a:r>
              <a:rPr lang="en-US" dirty="0"/>
              <a:t>Terence Vance "Terry" Gilliam </a:t>
            </a:r>
            <a:r>
              <a:rPr lang="ru-RU" dirty="0" smtClean="0"/>
              <a:t>(</a:t>
            </a:r>
            <a:r>
              <a:rPr lang="en-US" dirty="0" smtClean="0"/>
              <a:t>born </a:t>
            </a:r>
            <a:r>
              <a:rPr lang="en-US" dirty="0"/>
              <a:t>22 November 1940) is an American-born British screenwriter, film director, animator, actor and member of the Monty Python comedy troupe.</a:t>
            </a:r>
          </a:p>
          <a:p>
            <a:endParaRPr lang="en-US" dirty="0"/>
          </a:p>
          <a:p>
            <a:r>
              <a:rPr lang="en-US" dirty="0"/>
              <a:t>Gilliam has directed 12 feature films, including Time Bandits (1981), Brazil (1985), The Adventures of Baron Munchausen (1988), The Fisher King (1991), 12 Monkeys (1995), Fear and Loathing in Las Vegas (1998) and The </a:t>
            </a:r>
            <a:r>
              <a:rPr lang="en-US" dirty="0" err="1"/>
              <a:t>Imaginarium</a:t>
            </a:r>
            <a:r>
              <a:rPr lang="en-US" dirty="0"/>
              <a:t> of Doctor Parnassus (2009). The only "Python" not born in Britain, he became a </a:t>
            </a:r>
            <a:r>
              <a:rPr lang="en-US" dirty="0" err="1"/>
              <a:t>naturalised</a:t>
            </a:r>
            <a:r>
              <a:rPr lang="en-US" dirty="0"/>
              <a:t> British citizen in 1968. He formally renounced his American citizenship in 2006.</a:t>
            </a:r>
            <a:endParaRPr lang="ru-RU" dirty="0"/>
          </a:p>
        </p:txBody>
      </p:sp>
      <p:pic>
        <p:nvPicPr>
          <p:cNvPr id="4" name="Рисунок 3"/>
          <p:cNvPicPr>
            <a:picLocks noChangeAspect="1"/>
          </p:cNvPicPr>
          <p:nvPr/>
        </p:nvPicPr>
        <p:blipFill>
          <a:blip r:embed="rId2"/>
          <a:stretch>
            <a:fillRect/>
          </a:stretch>
        </p:blipFill>
        <p:spPr>
          <a:xfrm>
            <a:off x="6292849" y="558800"/>
            <a:ext cx="3681369" cy="5538787"/>
          </a:xfrm>
          <a:prstGeom prst="rect">
            <a:avLst/>
          </a:prstGeom>
        </p:spPr>
      </p:pic>
    </p:spTree>
    <p:extLst>
      <p:ext uri="{BB962C8B-B14F-4D97-AF65-F5344CB8AC3E}">
        <p14:creationId xmlns:p14="http://schemas.microsoft.com/office/powerpoint/2010/main" val="3337275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Eric Idle</a:t>
            </a:r>
            <a:endParaRPr lang="ru-RU" dirty="0"/>
          </a:p>
        </p:txBody>
      </p:sp>
      <p:sp>
        <p:nvSpPr>
          <p:cNvPr id="3" name="Объект 2"/>
          <p:cNvSpPr>
            <a:spLocks noGrp="1"/>
          </p:cNvSpPr>
          <p:nvPr>
            <p:ph idx="1"/>
          </p:nvPr>
        </p:nvSpPr>
        <p:spPr>
          <a:xfrm>
            <a:off x="1" y="700265"/>
            <a:ext cx="5359400" cy="6157735"/>
          </a:xfrm>
        </p:spPr>
        <p:txBody>
          <a:bodyPr/>
          <a:lstStyle/>
          <a:p>
            <a:r>
              <a:rPr lang="en-US" dirty="0"/>
              <a:t>Eric Idle (born 29 March 1943) is an English comedian, actor, author, singer, writer and comedic composer. Idle is a member of the English surreal comedy group Monty Python, a member of the </a:t>
            </a:r>
            <a:r>
              <a:rPr lang="en-US" dirty="0" err="1"/>
              <a:t>Rutles</a:t>
            </a:r>
            <a:r>
              <a:rPr lang="en-US" dirty="0"/>
              <a:t> on Saturday Night Live, and the author of the Broadway musical </a:t>
            </a:r>
            <a:r>
              <a:rPr lang="en-US" dirty="0" err="1"/>
              <a:t>Spamalot</a:t>
            </a:r>
            <a:r>
              <a:rPr lang="en-US" dirty="0"/>
              <a:t>.</a:t>
            </a:r>
            <a:endParaRPr lang="ru-RU" dirty="0"/>
          </a:p>
        </p:txBody>
      </p:sp>
      <p:pic>
        <p:nvPicPr>
          <p:cNvPr id="4" name="Рисунок 3"/>
          <p:cNvPicPr>
            <a:picLocks noChangeAspect="1"/>
          </p:cNvPicPr>
          <p:nvPr/>
        </p:nvPicPr>
        <p:blipFill>
          <a:blip r:embed="rId2"/>
          <a:stretch>
            <a:fillRect/>
          </a:stretch>
        </p:blipFill>
        <p:spPr>
          <a:xfrm>
            <a:off x="5778873" y="584200"/>
            <a:ext cx="4229301" cy="5632661"/>
          </a:xfrm>
          <a:prstGeom prst="rect">
            <a:avLst/>
          </a:prstGeom>
        </p:spPr>
      </p:pic>
    </p:spTree>
    <p:extLst>
      <p:ext uri="{BB962C8B-B14F-4D97-AF65-F5344CB8AC3E}">
        <p14:creationId xmlns:p14="http://schemas.microsoft.com/office/powerpoint/2010/main" val="1724229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Terry Jones</a:t>
            </a:r>
            <a:endParaRPr lang="ru-RU" dirty="0"/>
          </a:p>
        </p:txBody>
      </p:sp>
      <p:sp>
        <p:nvSpPr>
          <p:cNvPr id="3" name="Объект 2"/>
          <p:cNvSpPr>
            <a:spLocks noGrp="1"/>
          </p:cNvSpPr>
          <p:nvPr>
            <p:ph idx="1"/>
          </p:nvPr>
        </p:nvSpPr>
        <p:spPr>
          <a:xfrm>
            <a:off x="1" y="700265"/>
            <a:ext cx="5067300" cy="4195481"/>
          </a:xfrm>
        </p:spPr>
        <p:txBody>
          <a:bodyPr/>
          <a:lstStyle/>
          <a:p>
            <a:r>
              <a:rPr lang="en-US" dirty="0"/>
              <a:t>Terence Graham Parry "Terry" Jones (born 1 February 1942) is a British comedian, screenwriter, actor, film director and author. He is best known as a member of the Monty Python comedy team.</a:t>
            </a:r>
            <a:endParaRPr lang="ru-RU" dirty="0"/>
          </a:p>
        </p:txBody>
      </p:sp>
      <p:pic>
        <p:nvPicPr>
          <p:cNvPr id="4" name="Рисунок 3"/>
          <p:cNvPicPr>
            <a:picLocks noChangeAspect="1"/>
          </p:cNvPicPr>
          <p:nvPr/>
        </p:nvPicPr>
        <p:blipFill>
          <a:blip r:embed="rId2"/>
          <a:stretch>
            <a:fillRect/>
          </a:stretch>
        </p:blipFill>
        <p:spPr>
          <a:xfrm>
            <a:off x="5067301" y="1625600"/>
            <a:ext cx="5429414" cy="4213225"/>
          </a:xfrm>
          <a:prstGeom prst="rect">
            <a:avLst/>
          </a:prstGeom>
        </p:spPr>
      </p:pic>
    </p:spTree>
    <p:extLst>
      <p:ext uri="{BB962C8B-B14F-4D97-AF65-F5344CB8AC3E}">
        <p14:creationId xmlns:p14="http://schemas.microsoft.com/office/powerpoint/2010/main" val="1842895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Michael Palin</a:t>
            </a:r>
            <a:endParaRPr lang="ru-RU" dirty="0"/>
          </a:p>
        </p:txBody>
      </p:sp>
      <p:sp>
        <p:nvSpPr>
          <p:cNvPr id="3" name="Объект 2"/>
          <p:cNvSpPr>
            <a:spLocks noGrp="1"/>
          </p:cNvSpPr>
          <p:nvPr>
            <p:ph idx="1"/>
          </p:nvPr>
        </p:nvSpPr>
        <p:spPr>
          <a:xfrm>
            <a:off x="1" y="700265"/>
            <a:ext cx="7035800" cy="6157735"/>
          </a:xfrm>
        </p:spPr>
        <p:txBody>
          <a:bodyPr>
            <a:normAutofit fontScale="77500" lnSpcReduction="20000"/>
          </a:bodyPr>
          <a:lstStyle/>
          <a:p>
            <a:r>
              <a:rPr lang="en-US" dirty="0"/>
              <a:t>Michael Edward </a:t>
            </a:r>
            <a:r>
              <a:rPr lang="en-US" dirty="0" smtClean="0"/>
              <a:t>Palin(born </a:t>
            </a:r>
            <a:r>
              <a:rPr lang="en-US" dirty="0"/>
              <a:t>5 May 1943) is an English comedian, actor, writer and television presenter. He was one of the members of the comedy group Monty Python and later made a number of travel documentaries.</a:t>
            </a:r>
          </a:p>
          <a:p>
            <a:endParaRPr lang="en-US" dirty="0"/>
          </a:p>
          <a:p>
            <a:r>
              <a:rPr lang="en-US" dirty="0"/>
              <a:t>Palin wrote most of his comedic material with Terry Jones. Before Monty Python, they had worked on other shows such as the Ken Dodd Show, The Frost Report, and Do Not Adjust Your Set. Palin appeared in some of the most famous Python </a:t>
            </a:r>
            <a:r>
              <a:rPr lang="en-US" dirty="0" smtClean="0"/>
              <a:t>sketches</a:t>
            </a:r>
            <a:r>
              <a:rPr lang="ru-RU" dirty="0" smtClean="0"/>
              <a:t>.</a:t>
            </a:r>
            <a:endParaRPr lang="en-US" dirty="0"/>
          </a:p>
          <a:p>
            <a:r>
              <a:rPr lang="en-US" dirty="0"/>
              <a:t>Palin continued to work with Jones after Python, co-writing Ripping Yarns. He has also appeared in several films directed by fellow Python Terry Gilliam and made notable appearances in other films such as A Fish Called Wanda, for which he won the BAFTA Award for Best Actor in a Supporting Role</a:t>
            </a:r>
            <a:r>
              <a:rPr lang="en-US" dirty="0" smtClean="0"/>
              <a:t>. </a:t>
            </a:r>
            <a:r>
              <a:rPr lang="en-US" dirty="0"/>
              <a:t>In a 2005 poll to find The Comedians' Comedian, he was voted the 30th </a:t>
            </a:r>
            <a:r>
              <a:rPr lang="en-US" dirty="0" err="1"/>
              <a:t>favourite</a:t>
            </a:r>
            <a:r>
              <a:rPr lang="en-US" dirty="0"/>
              <a:t> by fellow comedians and comedy insiders</a:t>
            </a:r>
            <a:r>
              <a:rPr lang="en-US" dirty="0" smtClean="0"/>
              <a:t>.</a:t>
            </a:r>
            <a:endParaRPr lang="en-US" dirty="0"/>
          </a:p>
          <a:p>
            <a:endParaRPr lang="en-US" dirty="0"/>
          </a:p>
          <a:p>
            <a:r>
              <a:rPr lang="en-US" dirty="0"/>
              <a:t>After Python, he began a new career as a travel writer and travel documentarian. His journeys have taken him across the world, including the North and South Poles, the Sahara Desert, the Himalayas, Eastern Europe and Brazil. In 2000 Palin was </a:t>
            </a:r>
            <a:r>
              <a:rPr lang="en-US" dirty="0" err="1"/>
              <a:t>honoured</a:t>
            </a:r>
            <a:r>
              <a:rPr lang="en-US" dirty="0"/>
              <a:t> as a Commander of the Order of the British Empire (CBE) for his services to television</a:t>
            </a:r>
            <a:r>
              <a:rPr lang="en-US" dirty="0" smtClean="0"/>
              <a:t>. </a:t>
            </a:r>
            <a:r>
              <a:rPr lang="en-US" dirty="0"/>
              <a:t>From 2009 to 2012 Palin was the president of the Royal Geographical Society</a:t>
            </a:r>
            <a:r>
              <a:rPr lang="en-US" dirty="0" smtClean="0"/>
              <a:t>. </a:t>
            </a:r>
            <a:r>
              <a:rPr lang="en-US" dirty="0"/>
              <a:t>On 12 May 2013, Palin was made a BAFTA fellow, the highest </a:t>
            </a:r>
            <a:r>
              <a:rPr lang="en-US" dirty="0" err="1"/>
              <a:t>honour</a:t>
            </a:r>
            <a:r>
              <a:rPr lang="en-US" dirty="0"/>
              <a:t> that is conferred by the </a:t>
            </a:r>
            <a:r>
              <a:rPr lang="en-US" dirty="0" err="1"/>
              <a:t>organisation</a:t>
            </a:r>
            <a:r>
              <a:rPr lang="en-US" dirty="0" smtClean="0"/>
              <a:t>.</a:t>
            </a:r>
            <a:endParaRPr lang="ru-RU" dirty="0"/>
          </a:p>
        </p:txBody>
      </p:sp>
      <p:pic>
        <p:nvPicPr>
          <p:cNvPr id="4" name="Рисунок 3"/>
          <p:cNvPicPr>
            <a:picLocks noChangeAspect="1"/>
          </p:cNvPicPr>
          <p:nvPr/>
        </p:nvPicPr>
        <p:blipFill>
          <a:blip r:embed="rId2"/>
          <a:stretch>
            <a:fillRect/>
          </a:stretch>
        </p:blipFill>
        <p:spPr>
          <a:xfrm>
            <a:off x="7035801" y="1176498"/>
            <a:ext cx="4032250" cy="5205268"/>
          </a:xfrm>
          <a:prstGeom prst="rect">
            <a:avLst/>
          </a:prstGeom>
        </p:spPr>
      </p:pic>
    </p:spTree>
    <p:extLst>
      <p:ext uri="{BB962C8B-B14F-4D97-AF65-F5344CB8AC3E}">
        <p14:creationId xmlns:p14="http://schemas.microsoft.com/office/powerpoint/2010/main" val="266578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Monty Python - History of the Joke</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699319"/>
            <a:ext cx="8483600" cy="4772026"/>
          </a:xfrm>
        </p:spPr>
      </p:pic>
    </p:spTree>
    <p:extLst>
      <p:ext uri="{BB962C8B-B14F-4D97-AF65-F5344CB8AC3E}">
        <p14:creationId xmlns:p14="http://schemas.microsoft.com/office/powerpoint/2010/main" val="281105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 y="0"/>
            <a:ext cx="4940299" cy="6858000"/>
          </a:xfrm>
        </p:spPr>
        <p:txBody>
          <a:bodyPr/>
          <a:lstStyle/>
          <a:p>
            <a:r>
              <a:rPr lang="en-US" dirty="0"/>
              <a:t>Monty Python (sometimes known as The </a:t>
            </a:r>
            <a:r>
              <a:rPr lang="en-US" dirty="0" smtClean="0"/>
              <a:t>Pythons</a:t>
            </a:r>
            <a:r>
              <a:rPr lang="ru-RU" dirty="0" smtClean="0"/>
              <a:t>) </a:t>
            </a:r>
            <a:r>
              <a:rPr lang="en-US" dirty="0" smtClean="0"/>
              <a:t>were </a:t>
            </a:r>
            <a:r>
              <a:rPr lang="en-US" dirty="0"/>
              <a:t>a British surreal comedy group who created their sketch comedy show Monty Python's Flying Circus, that first aired on the BBC on 5 October 1969. Forty-five episodes were made over four series. The Python phenomenon developed from the television series into something larger in scope and impact, spawning touring stage shows, films, numerous albums, several books, and a stage musical. The group's influence on comedy has been compared to The Beatles' influence on music.</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2008" y="672651"/>
            <a:ext cx="6588771" cy="2553149"/>
          </a:xfrm>
          <a:prstGeom prst="rect">
            <a:avLst/>
          </a:prstGeom>
        </p:spPr>
      </p:pic>
    </p:spTree>
    <p:extLst>
      <p:ext uri="{BB962C8B-B14F-4D97-AF65-F5344CB8AC3E}">
        <p14:creationId xmlns:p14="http://schemas.microsoft.com/office/powerpoint/2010/main" val="1200287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Monty Python’s Flying </a:t>
            </a:r>
            <a:r>
              <a:rPr lang="en-US" dirty="0" smtClean="0"/>
              <a:t>Circus</a:t>
            </a:r>
            <a:r>
              <a:rPr lang="en-US" dirty="0"/>
              <a:t/>
            </a:r>
            <a:br>
              <a:rPr lang="en-US" dirty="0"/>
            </a:br>
            <a:endParaRPr lang="ru-RU" dirty="0"/>
          </a:p>
        </p:txBody>
      </p:sp>
      <p:sp>
        <p:nvSpPr>
          <p:cNvPr id="3" name="Объект 2"/>
          <p:cNvSpPr>
            <a:spLocks noGrp="1"/>
          </p:cNvSpPr>
          <p:nvPr>
            <p:ph idx="1"/>
          </p:nvPr>
        </p:nvSpPr>
        <p:spPr>
          <a:xfrm>
            <a:off x="127050" y="836968"/>
            <a:ext cx="6273800" cy="5779732"/>
          </a:xfrm>
        </p:spPr>
        <p:txBody>
          <a:bodyPr>
            <a:normAutofit fontScale="85000" lnSpcReduction="20000"/>
          </a:bodyPr>
          <a:lstStyle/>
          <a:p>
            <a:r>
              <a:rPr lang="en-US" dirty="0"/>
              <a:t>Flying Circus (1969-1974)</a:t>
            </a:r>
          </a:p>
          <a:p>
            <a:r>
              <a:rPr lang="en-US" dirty="0"/>
              <a:t>Monty Python’s Flying </a:t>
            </a:r>
            <a:r>
              <a:rPr lang="en-US" dirty="0" smtClean="0"/>
              <a:t>Circus </a:t>
            </a:r>
            <a:r>
              <a:rPr lang="en-US" dirty="0"/>
              <a:t>is a sketch comedy show which ran for four seasons from 1969-1974. The series premiered on October 5th, 1969 on BBC One, and the finale aired on December 5th, 1974. It was nominated for seven BAFTA Awards during its run, winning three. </a:t>
            </a:r>
            <a:endParaRPr lang="ru-RU" dirty="0" smtClean="0"/>
          </a:p>
          <a:p>
            <a:r>
              <a:rPr lang="en-US" dirty="0"/>
              <a:t>The show often targets the idiosyncrasies of British life, especially that of professionals, and is at times politically charged. The members of Monty Python were highly educated. </a:t>
            </a:r>
            <a:r>
              <a:rPr lang="en-US" dirty="0" smtClean="0"/>
              <a:t>Their </a:t>
            </a:r>
            <a:r>
              <a:rPr lang="en-US" dirty="0"/>
              <a:t>comedy is often pointedly intellectual, with numerous erudite references to philosophers and literary figures. The series followed and elaborated upon the style used by Spike Milligan in his ground breaking series Q5, rather than the traditional sketch show format. </a:t>
            </a:r>
          </a:p>
          <a:p>
            <a:r>
              <a:rPr lang="en-US" dirty="0"/>
              <a:t>The Pythons play the majority of the series characters themselves, including the majority of the female characters, but occasionally they cast an extra actor. Regular supporting cast members include Carol Cleveland (referred to by the team as the unofficial "Seventh Python"), Connie Booth (Cleese's first wife), series Producer Ian </a:t>
            </a:r>
            <a:r>
              <a:rPr lang="en-US" dirty="0" err="1"/>
              <a:t>MacNaughton</a:t>
            </a:r>
            <a:r>
              <a:rPr lang="en-US" dirty="0"/>
              <a:t>, Ian Davidson, Neil Innes (in the fourth series), and the Fred Tomlinson Singers (for musical numbers).</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900" y="836968"/>
            <a:ext cx="3721000" cy="5581500"/>
          </a:xfrm>
          <a:prstGeom prst="rect">
            <a:avLst/>
          </a:prstGeom>
        </p:spPr>
      </p:pic>
    </p:spTree>
    <p:extLst>
      <p:ext uri="{BB962C8B-B14F-4D97-AF65-F5344CB8AC3E}">
        <p14:creationId xmlns:p14="http://schemas.microsoft.com/office/powerpoint/2010/main" val="1000140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Monty Python and the Holy Grail (1975)</a:t>
            </a:r>
            <a:endParaRPr lang="ru-RU" dirty="0"/>
          </a:p>
        </p:txBody>
      </p:sp>
      <p:sp>
        <p:nvSpPr>
          <p:cNvPr id="3" name="Объект 2"/>
          <p:cNvSpPr>
            <a:spLocks noGrp="1"/>
          </p:cNvSpPr>
          <p:nvPr>
            <p:ph idx="1"/>
          </p:nvPr>
        </p:nvSpPr>
        <p:spPr>
          <a:xfrm>
            <a:off x="1" y="1400530"/>
            <a:ext cx="5080000" cy="4195481"/>
          </a:xfrm>
        </p:spPr>
        <p:txBody>
          <a:bodyPr/>
          <a:lstStyle/>
          <a:p>
            <a:r>
              <a:rPr lang="en-US" dirty="0"/>
              <a:t>Monty Python and the Holy </a:t>
            </a:r>
            <a:r>
              <a:rPr lang="en-US" dirty="0" smtClean="0"/>
              <a:t>Grail </a:t>
            </a:r>
            <a:r>
              <a:rPr lang="en-US" dirty="0"/>
              <a:t>was released on May 25th, 1975. The first Python feature length film with a narrative structure (they had previously released And Now for Something Completely Different, which featured sketches from Flying Circus), it earned a rating of 8.4 on IMDB and a rating of 97% on Rotten Tomatoes.[3] The movie follows King Arthur as he tries to recruit knights for his round table</a:t>
            </a:r>
            <a:r>
              <a:rPr lang="en-US" dirty="0" smtClean="0"/>
              <a:t>.</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800" y="1201811"/>
            <a:ext cx="5492750" cy="4394200"/>
          </a:xfrm>
          <a:prstGeom prst="rect">
            <a:avLst/>
          </a:prstGeom>
        </p:spPr>
      </p:pic>
    </p:spTree>
    <p:extLst>
      <p:ext uri="{BB962C8B-B14F-4D97-AF65-F5344CB8AC3E}">
        <p14:creationId xmlns:p14="http://schemas.microsoft.com/office/powerpoint/2010/main" val="4024580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Life of Brian (1979)</a:t>
            </a:r>
            <a:endParaRPr lang="ru-RU" dirty="0"/>
          </a:p>
        </p:txBody>
      </p:sp>
      <p:sp>
        <p:nvSpPr>
          <p:cNvPr id="3" name="Объект 2"/>
          <p:cNvSpPr>
            <a:spLocks noGrp="1"/>
          </p:cNvSpPr>
          <p:nvPr>
            <p:ph idx="1"/>
          </p:nvPr>
        </p:nvSpPr>
        <p:spPr>
          <a:xfrm>
            <a:off x="0" y="2198865"/>
            <a:ext cx="5219700" cy="6157735"/>
          </a:xfrm>
        </p:spPr>
        <p:txBody>
          <a:bodyPr/>
          <a:lstStyle/>
          <a:p>
            <a:r>
              <a:rPr lang="en-US" dirty="0"/>
              <a:t>Life of Brian was released on August 17th, 1979. The film earned a rating of 8.2 on IMDB[4] and a score of 96% on Rotten Tomatoes</a:t>
            </a:r>
            <a:r>
              <a:rPr lang="en-US" dirty="0" smtClean="0"/>
              <a:t>. </a:t>
            </a:r>
            <a:r>
              <a:rPr lang="en-US" dirty="0"/>
              <a:t>It follows the life of a man who was born next to Jesus, and whose life is often parallel to his.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0750" y="1004887"/>
            <a:ext cx="3778250" cy="5406113"/>
          </a:xfrm>
          <a:prstGeom prst="rect">
            <a:avLst/>
          </a:prstGeom>
        </p:spPr>
      </p:pic>
    </p:spTree>
    <p:extLst>
      <p:ext uri="{BB962C8B-B14F-4D97-AF65-F5344CB8AC3E}">
        <p14:creationId xmlns:p14="http://schemas.microsoft.com/office/powerpoint/2010/main" val="409574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The Meaning of Life (1983)</a:t>
            </a:r>
            <a:endParaRPr lang="ru-RU" dirty="0"/>
          </a:p>
        </p:txBody>
      </p:sp>
      <p:sp>
        <p:nvSpPr>
          <p:cNvPr id="3" name="Объект 2"/>
          <p:cNvSpPr>
            <a:spLocks noGrp="1"/>
          </p:cNvSpPr>
          <p:nvPr>
            <p:ph idx="1"/>
          </p:nvPr>
        </p:nvSpPr>
        <p:spPr>
          <a:xfrm>
            <a:off x="1" y="1400530"/>
            <a:ext cx="6769100" cy="5139970"/>
          </a:xfrm>
        </p:spPr>
        <p:txBody>
          <a:bodyPr/>
          <a:lstStyle/>
          <a:p>
            <a:r>
              <a:rPr lang="en-US" dirty="0"/>
              <a:t>The Meaning of Life was released on March 31st, 1983. The film earned a rating of 7.6 on </a:t>
            </a:r>
            <a:r>
              <a:rPr lang="en-US" dirty="0" smtClean="0"/>
              <a:t>IMDB </a:t>
            </a:r>
            <a:r>
              <a:rPr lang="en-US" dirty="0"/>
              <a:t>and a rating of 90% on Rotten Tomatoes</a:t>
            </a:r>
            <a:r>
              <a:rPr lang="en-US" dirty="0" smtClean="0"/>
              <a:t>. </a:t>
            </a:r>
            <a:r>
              <a:rPr lang="en-US" dirty="0"/>
              <a:t>It is made up of a series of sketches that outline the major stages of life</a:t>
            </a:r>
            <a:r>
              <a:rPr lang="en-US" dirty="0" smtClean="0"/>
              <a:t>.</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1" y="700265"/>
            <a:ext cx="3669792" cy="5718048"/>
          </a:xfrm>
          <a:prstGeom prst="rect">
            <a:avLst/>
          </a:prstGeom>
        </p:spPr>
      </p:pic>
    </p:spTree>
    <p:extLst>
      <p:ext uri="{BB962C8B-B14F-4D97-AF65-F5344CB8AC3E}">
        <p14:creationId xmlns:p14="http://schemas.microsoft.com/office/powerpoint/2010/main" val="10544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Graham Chapman</a:t>
            </a:r>
            <a:endParaRPr lang="ru-RU" dirty="0"/>
          </a:p>
        </p:txBody>
      </p:sp>
      <p:sp>
        <p:nvSpPr>
          <p:cNvPr id="3" name="Объект 2"/>
          <p:cNvSpPr>
            <a:spLocks noGrp="1"/>
          </p:cNvSpPr>
          <p:nvPr>
            <p:ph idx="1"/>
          </p:nvPr>
        </p:nvSpPr>
        <p:spPr>
          <a:xfrm>
            <a:off x="1" y="821018"/>
            <a:ext cx="5422900" cy="4195481"/>
          </a:xfrm>
        </p:spPr>
        <p:txBody>
          <a:bodyPr/>
          <a:lstStyle/>
          <a:p>
            <a:r>
              <a:rPr lang="en-US" dirty="0"/>
              <a:t>Graham Arthur Chapman (8 January 1941 – 4 October 1989) was an English comedian, writer, actor, and one of the six members of the surreal comedy group Monty Python.</a:t>
            </a:r>
            <a:endParaRPr lang="ru-RU" dirty="0"/>
          </a:p>
        </p:txBody>
      </p:sp>
      <p:pic>
        <p:nvPicPr>
          <p:cNvPr id="4" name="Рисунок 3"/>
          <p:cNvPicPr>
            <a:picLocks noChangeAspect="1"/>
          </p:cNvPicPr>
          <p:nvPr/>
        </p:nvPicPr>
        <p:blipFill>
          <a:blip r:embed="rId2"/>
          <a:stretch>
            <a:fillRect/>
          </a:stretch>
        </p:blipFill>
        <p:spPr>
          <a:xfrm>
            <a:off x="6235700" y="1257299"/>
            <a:ext cx="3311525" cy="4494213"/>
          </a:xfrm>
          <a:prstGeom prst="rect">
            <a:avLst/>
          </a:prstGeom>
        </p:spPr>
      </p:pic>
    </p:spTree>
    <p:extLst>
      <p:ext uri="{BB962C8B-B14F-4D97-AF65-F5344CB8AC3E}">
        <p14:creationId xmlns:p14="http://schemas.microsoft.com/office/powerpoint/2010/main" val="1504638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404723" cy="1400530"/>
          </a:xfrm>
        </p:spPr>
        <p:txBody>
          <a:bodyPr/>
          <a:lstStyle/>
          <a:p>
            <a:r>
              <a:rPr lang="en-US" dirty="0"/>
              <a:t>John Cleese</a:t>
            </a:r>
            <a:endParaRPr lang="ru-RU" dirty="0"/>
          </a:p>
        </p:txBody>
      </p:sp>
      <p:sp>
        <p:nvSpPr>
          <p:cNvPr id="3" name="Объект 2"/>
          <p:cNvSpPr>
            <a:spLocks noGrp="1"/>
          </p:cNvSpPr>
          <p:nvPr>
            <p:ph idx="1"/>
          </p:nvPr>
        </p:nvSpPr>
        <p:spPr>
          <a:xfrm>
            <a:off x="1" y="948018"/>
            <a:ext cx="5422899" cy="5821082"/>
          </a:xfrm>
        </p:spPr>
        <p:txBody>
          <a:bodyPr>
            <a:normAutofit fontScale="77500" lnSpcReduction="20000"/>
          </a:bodyPr>
          <a:lstStyle/>
          <a:p>
            <a:r>
              <a:rPr lang="en-US" dirty="0"/>
              <a:t>John </a:t>
            </a:r>
            <a:r>
              <a:rPr lang="en-US" dirty="0" err="1"/>
              <a:t>Marwood</a:t>
            </a:r>
            <a:r>
              <a:rPr lang="en-US" dirty="0"/>
              <a:t> Cleese </a:t>
            </a:r>
            <a:r>
              <a:rPr lang="ru-RU" dirty="0" smtClean="0"/>
              <a:t>(</a:t>
            </a:r>
            <a:r>
              <a:rPr lang="en-US" dirty="0" smtClean="0"/>
              <a:t>born </a:t>
            </a:r>
            <a:r>
              <a:rPr lang="en-US" dirty="0"/>
              <a:t>27 October </a:t>
            </a:r>
            <a:r>
              <a:rPr lang="en-US" dirty="0" smtClean="0"/>
              <a:t>1939</a:t>
            </a:r>
            <a:r>
              <a:rPr lang="ru-RU" dirty="0" smtClean="0"/>
              <a:t>)</a:t>
            </a:r>
            <a:r>
              <a:rPr lang="en-US" dirty="0" smtClean="0"/>
              <a:t> </a:t>
            </a:r>
            <a:r>
              <a:rPr lang="en-US" dirty="0"/>
              <a:t>is an English actor, comedian, writer and film producer. He achieved success at the Edinburgh Festival Fringe and as a scriptwriter and performer on The Frost Report. In the late 1960s, he co-founded Monty Python, the comedy troupe responsible for the sketch show Monty Python's Flying Circus and the four Monty Python films: And Now for Something Completely Different, Monty Python and the Holy Grail, Life of Brian and The Meaning of Life.</a:t>
            </a:r>
          </a:p>
          <a:p>
            <a:endParaRPr lang="en-US" dirty="0"/>
          </a:p>
          <a:p>
            <a:r>
              <a:rPr lang="en-US" dirty="0"/>
              <a:t>In the mid-1970s, Cleese and his first wife, Connie Booth, co-wrote and starred in the British sitcom </a:t>
            </a:r>
            <a:r>
              <a:rPr lang="en-US" dirty="0" err="1"/>
              <a:t>Fawlty</a:t>
            </a:r>
            <a:r>
              <a:rPr lang="en-US" dirty="0"/>
              <a:t> Towers. Later, he co-starred with Kevin Kline, Jamie Lee Curtis and former Python colleague Michael Palin in A Fish Called Wanda and Fierce Creatures. He also starred in Clockwise, and has appeared in many other films, including two James Bond films, two Harry Potter films, and the last three Shrek films.</a:t>
            </a:r>
          </a:p>
          <a:p>
            <a:endParaRPr lang="en-US" dirty="0"/>
          </a:p>
          <a:p>
            <a:r>
              <a:rPr lang="en-US" dirty="0"/>
              <a:t>With Yes Minister writer Antony Jay he co-founded Video Arts, a production company making entertaining training films.</a:t>
            </a:r>
            <a:endParaRPr lang="ru-RU" dirty="0"/>
          </a:p>
        </p:txBody>
      </p:sp>
      <p:pic>
        <p:nvPicPr>
          <p:cNvPr id="4" name="Рисунок 3"/>
          <p:cNvPicPr>
            <a:picLocks noChangeAspect="1"/>
          </p:cNvPicPr>
          <p:nvPr/>
        </p:nvPicPr>
        <p:blipFill>
          <a:blip r:embed="rId2"/>
          <a:stretch>
            <a:fillRect/>
          </a:stretch>
        </p:blipFill>
        <p:spPr>
          <a:xfrm>
            <a:off x="6146800" y="785956"/>
            <a:ext cx="3727450" cy="5337031"/>
          </a:xfrm>
          <a:prstGeom prst="rect">
            <a:avLst/>
          </a:prstGeom>
        </p:spPr>
      </p:pic>
    </p:spTree>
    <p:extLst>
      <p:ext uri="{BB962C8B-B14F-4D97-AF65-F5344CB8AC3E}">
        <p14:creationId xmlns:p14="http://schemas.microsoft.com/office/powerpoint/2010/main" val="19501731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38</TotalTime>
  <Words>1252</Words>
  <Application>Microsoft Office PowerPoint</Application>
  <PresentationFormat>Широкоэкранный</PresentationFormat>
  <Paragraphs>37</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Century Gothic</vt:lpstr>
      <vt:lpstr>Wingdings 3</vt:lpstr>
      <vt:lpstr>Ион</vt:lpstr>
      <vt:lpstr>And Now for Something Completely Different</vt:lpstr>
      <vt:lpstr>Monty Python - History of the Joke</vt:lpstr>
      <vt:lpstr>Презентация PowerPoint</vt:lpstr>
      <vt:lpstr>Monty Python’s Flying Circus </vt:lpstr>
      <vt:lpstr>Monty Python and the Holy Grail (1975)</vt:lpstr>
      <vt:lpstr>Life of Brian (1979)</vt:lpstr>
      <vt:lpstr>The Meaning of Life (1983)</vt:lpstr>
      <vt:lpstr>Graham Chapman</vt:lpstr>
      <vt:lpstr>John Cleese</vt:lpstr>
      <vt:lpstr>Terry Gilliam</vt:lpstr>
      <vt:lpstr>Eric Idle</vt:lpstr>
      <vt:lpstr>Terry Jones</vt:lpstr>
      <vt:lpstr>Michael Palin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 Now for Something Completely Different</dc:title>
  <dc:creator>Руслан</dc:creator>
  <cp:lastModifiedBy>Руслан</cp:lastModifiedBy>
  <cp:revision>5</cp:revision>
  <dcterms:created xsi:type="dcterms:W3CDTF">2015-01-21T16:07:45Z</dcterms:created>
  <dcterms:modified xsi:type="dcterms:W3CDTF">2015-01-21T16:46:11Z</dcterms:modified>
</cp:coreProperties>
</file>