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73F184-66DE-4ED5-B9C7-649338F1ADDE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79F14C-5538-4F15-BAD4-2A92021C032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79F14C-5538-4F15-BAD4-2A92021C0321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newsflash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Презентация на тему: </a:t>
            </a:r>
            <a:br>
              <a:rPr lang="ru-RU" dirty="0" smtClean="0"/>
            </a:br>
            <a:r>
              <a:rPr lang="ru-RU" dirty="0" smtClean="0"/>
              <a:t>«Почему корова дает молоко?»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5661248"/>
            <a:ext cx="3992488" cy="985664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Автор: ученица 3 класса Кузнецова К.Д.</a:t>
            </a:r>
          </a:p>
          <a:p>
            <a:r>
              <a:rPr lang="ru-RU" dirty="0" smtClean="0"/>
              <a:t>Руководитель: учитель начальных классов </a:t>
            </a:r>
            <a:r>
              <a:rPr lang="ru-RU" dirty="0" err="1" smtClean="0"/>
              <a:t>Тайгунова</a:t>
            </a:r>
            <a:r>
              <a:rPr lang="ru-RU" dirty="0" smtClean="0"/>
              <a:t> Н.Л.</a:t>
            </a:r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Доение коров.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258816" cy="4525963"/>
          </a:xfrm>
        </p:spPr>
        <p:txBody>
          <a:bodyPr>
            <a:normAutofit/>
          </a:bodyPr>
          <a:lstStyle/>
          <a:p>
            <a:r>
              <a:rPr lang="ru-RU" dirty="0" smtClean="0"/>
              <a:t>Доение </a:t>
            </a:r>
            <a:r>
              <a:rPr lang="ru-RU" dirty="0" smtClean="0"/>
              <a:t>коров осуществляют ручным или машинным способом. Доить коров следует каким-либо одним из этих способов, так как частые переходы с одного способа доения на другой отрицательно сказываются на молокоотдаче и продуктивности коров.</a:t>
            </a:r>
          </a:p>
          <a:p>
            <a:endParaRPr lang="ru-RU" dirty="0"/>
          </a:p>
        </p:txBody>
      </p:sp>
      <p:pic>
        <p:nvPicPr>
          <p:cNvPr id="3074" name="Picture 2" descr="&amp;Kcy;&amp;ocy;&amp;rcy;&amp;ocy;&amp;tcy;&amp;kcy;&amp;ocy; &amp;ocy; &amp;vcy;&amp;acy;&amp;zhcy;&amp;ncy;&amp;ocy;&amp;mcy;. - &amp;Mcy;&amp;acy;&amp;lcy;&amp;ycy;&amp;jcy; &amp;bcy;&amp;icy;&amp;zcy;&amp;ncy;&amp;iecy;&amp;scy; &amp;kcy;&amp;acy;&amp;kcy; &amp;dcy;&amp;ocy;&amp;jcy;&amp;ncy;&amp;acy;&amp;yacy; &amp;kcy;&amp;ocy;&amp;rcy;&amp;ocy;&amp;vcy;&amp;acy;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2348880"/>
            <a:ext cx="3706383" cy="2995811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Почему корова дает молоко?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Молоко — это жидкость, образующаяся в грудных железах самок млекопитающих для питания детенышей после рождения</a:t>
            </a:r>
            <a:r>
              <a:rPr lang="ru-RU" dirty="0" smtClean="0"/>
              <a:t>.</a:t>
            </a:r>
            <a:r>
              <a:rPr lang="ru-RU" dirty="0" smtClean="0"/>
              <a:t> Оно заменяет кровь, питающую малыша в теле матери до его появления на свет. И действительно, по составу оно очень напоминает кровь, за исключением кровяных клеток и пигмента. 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Экспериментальная часть.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524000" y="1397000"/>
          <a:ext cx="6096000" cy="46634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№ опыта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Что делали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Результат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Увеличили в рационе количество «зеленки»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Удои увеличились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Уменьшили количество воды в рационе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Удои уменьшились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Жаркий день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Удои уменьшились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4.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Прохладный день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Удои нормализовались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5.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Уменьшили «зеленку», ввели сено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Удои уменьшились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Р</a:t>
            </a:r>
            <a:r>
              <a:rPr lang="ru-RU" dirty="0" smtClean="0"/>
              <a:t>езультаты </a:t>
            </a:r>
            <a:r>
              <a:rPr lang="ru-RU" dirty="0" smtClean="0"/>
              <a:t>проведенного исследования показали, что наиболее эффективная ценность у «зеленых» кормов при достаточном количестве воды и при благоприятных погодных условиях.</a:t>
            </a:r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258816" cy="4525963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Важное место в рационе питания человека занимают молоко и молочные продукты. </a:t>
            </a:r>
            <a:endParaRPr lang="ru-RU" dirty="0" smtClean="0"/>
          </a:p>
          <a:p>
            <a:r>
              <a:rPr lang="ru-RU" dirty="0" smtClean="0"/>
              <a:t>Молоко содержит все без исключения питательные вещества, необходимые организму человека. Одно из наиболее отличительных и важных свойств молока как продукта питания — его высокая биологическая ценность и усвояемость, благодаря наличию полноценных белков, молочного жира, минеральных веществ, микроэлементов и витаминов. Меня заинтересовал вопрос, какие факторы  и как влияют на удои молока у коров. </a:t>
            </a:r>
          </a:p>
          <a:p>
            <a:endParaRPr lang="ru-RU" dirty="0"/>
          </a:p>
        </p:txBody>
      </p:sp>
      <p:sp>
        <p:nvSpPr>
          <p:cNvPr id="11266" name="AutoShape 2" descr="http://im1-tub-ru.yandex.net/i?id=b6df3caf59bddaa6f0733e4c7bb42def-89-144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68" name="AutoShape 4" descr="Make Mil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70" name="Picture 6" descr="Make Mil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2564904"/>
            <a:ext cx="3763305" cy="286891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</a:t>
            </a:r>
            <a:r>
              <a:rPr lang="ru-RU" dirty="0" smtClean="0"/>
              <a:t>работы: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9552" y="1556793"/>
            <a:ext cx="7344816" cy="129614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Определить </a:t>
            </a:r>
            <a:r>
              <a:rPr lang="ru-RU" dirty="0" smtClean="0"/>
              <a:t>факторы, влияющие на удои молока коров.</a:t>
            </a:r>
          </a:p>
          <a:p>
            <a:endParaRPr lang="ru-RU" dirty="0"/>
          </a:p>
        </p:txBody>
      </p:sp>
      <p:pic>
        <p:nvPicPr>
          <p:cNvPr id="10242" name="Picture 2" descr="&amp;Mcy;&amp;icy;&amp;fcy;&amp;ycy; &amp;ocy; &amp;vcy;&amp;rcy;&amp;iecy;&amp;dcy;&amp;iecy; &amp;mcy;&amp;ocy;&amp;lcy;&amp;ocy;&amp;kcy;&amp;acy; &quot; &amp;Vcy;&amp;iecy;&amp;lcy;&amp;icy;&amp;kcy;&amp;acy;&amp;yacy; &amp;Ecy;&amp;pcy;&amp;ocy;&amp;khcy;&amp;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2564904"/>
            <a:ext cx="3022507" cy="2006089"/>
          </a:xfrm>
          <a:prstGeom prst="rect">
            <a:avLst/>
          </a:prstGeom>
          <a:noFill/>
        </p:spPr>
      </p:pic>
      <p:pic>
        <p:nvPicPr>
          <p:cNvPr id="10244" name="Picture 4" descr="&amp;Bcy;&amp;iecy;&amp;scy;&amp;tscy;&amp;iecy;&amp;ncy;&amp;ncy;&amp;acy;&amp;yacy; &amp;pcy;&amp;ocy;&amp;lcy;&amp;softcy;&amp;zcy;&amp;acy; &amp;mcy;&amp;ocy;&amp;lcy;&amp;ocy;&amp;kcy;&amp;acy; &amp;Pcy;&amp;ucy;&amp;tcy;&amp;softcy; &amp;mcy;&amp;acy;&amp;tcy;&amp;iecy;&amp;rcy;&amp;i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933056"/>
            <a:ext cx="3237570" cy="214883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dirty="0" smtClean="0"/>
              <a:t>Изучить </a:t>
            </a:r>
            <a:r>
              <a:rPr lang="ru-RU" dirty="0" smtClean="0"/>
              <a:t>рацион коров.</a:t>
            </a:r>
          </a:p>
          <a:p>
            <a:pPr lvl="0"/>
            <a:r>
              <a:rPr lang="ru-RU" dirty="0" smtClean="0"/>
              <a:t>Изучить условия содержания.</a:t>
            </a:r>
          </a:p>
          <a:p>
            <a:r>
              <a:rPr lang="ru-RU" dirty="0" smtClean="0"/>
              <a:t>Определить экспериментально факторы, влияющие на удои </a:t>
            </a:r>
            <a:r>
              <a:rPr lang="ru-RU" dirty="0" smtClean="0"/>
              <a:t>молока.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Происхождение коров.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762872" cy="4525963"/>
          </a:xfrm>
        </p:spPr>
        <p:txBody>
          <a:bodyPr>
            <a:normAutofit/>
          </a:bodyPr>
          <a:lstStyle/>
          <a:p>
            <a:r>
              <a:rPr lang="ru-RU" dirty="0" smtClean="0"/>
              <a:t>Корова </a:t>
            </a:r>
            <a:r>
              <a:rPr lang="ru-RU" dirty="0" smtClean="0"/>
              <a:t>– это домашний крупный рогатый скот относится к отделу позвоночных животных, классу млекопитающих, отряду парнокопытных, семейству полорогих, подсемейству быковых, роду быков.</a:t>
            </a:r>
          </a:p>
          <a:p>
            <a:endParaRPr lang="ru-RU" dirty="0"/>
          </a:p>
        </p:txBody>
      </p:sp>
      <p:pic>
        <p:nvPicPr>
          <p:cNvPr id="8194" name="Picture 2" descr="&amp;Scy;&amp;ucy;&amp;dcy;&amp;softcy;&amp;bcy;&amp;acy; &amp;iecy;&amp;scy;&amp;tcy;&amp;softcy; &amp;scy;&amp;ucy;&amp;dcy;&amp;softcy;&amp;bcy;&amp;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2132856"/>
            <a:ext cx="3264363" cy="2448272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Виды коров.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628800"/>
            <a:ext cx="4896544" cy="2592288"/>
          </a:xfrm>
        </p:spPr>
        <p:txBody>
          <a:bodyPr/>
          <a:lstStyle/>
          <a:p>
            <a:r>
              <a:rPr lang="ru-RU" dirty="0" smtClean="0"/>
              <a:t>Мясная порода коров. </a:t>
            </a:r>
            <a:endParaRPr lang="ru-RU" dirty="0" smtClean="0"/>
          </a:p>
          <a:p>
            <a:r>
              <a:rPr lang="ru-RU" dirty="0" smtClean="0"/>
              <a:t>Мясо </a:t>
            </a:r>
            <a:r>
              <a:rPr lang="ru-RU" dirty="0" smtClean="0"/>
              <a:t>молочные породы коров. </a:t>
            </a:r>
            <a:endParaRPr lang="ru-RU" dirty="0"/>
          </a:p>
        </p:txBody>
      </p:sp>
      <p:pic>
        <p:nvPicPr>
          <p:cNvPr id="7170" name="Picture 2" descr="limuzin_cow2 &amp;KHcy;&amp;icy;&amp;tcy;&amp;Acy;&amp;gcy;&amp;rcy;&amp;ocy;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2132856"/>
            <a:ext cx="3721374" cy="2448272"/>
          </a:xfrm>
          <a:prstGeom prst="rect">
            <a:avLst/>
          </a:prstGeom>
          <a:noFill/>
        </p:spPr>
      </p:pic>
      <p:pic>
        <p:nvPicPr>
          <p:cNvPr id="7172" name="Picture 4" descr="&amp;Mcy;&amp;Icy;&amp;Rcy;&amp;Acy;&amp;Gcy;&amp;Rcy;&amp;Ocy;.com - &amp;scy;&amp;iecy;&amp;lcy;&amp;softcy;&amp;scy;&amp;kcy;&amp;ocy;&amp;khcy;&amp;ocy;&amp;zcy;&amp;yacy;&amp;jcy;&amp;scy;&amp;tcy;&amp;vcy;&amp;iecy;&amp;ncy;&amp;ncy;&amp;ycy;&amp;jcy; &amp;pcy;&amp;ocy;&amp;rcy;&amp;tcy;&amp;acy;&amp;lcy;. &amp;Scy;&amp;iecy;&amp;lcy;&amp;softcy;&amp;scy;&amp;kcy;&amp;ocy;&amp;khcy;&amp;ocy;&amp;zcy;&amp;yacy;&amp;jcy;&amp;scy;&amp;tcy;&amp;vcy;&amp;iecy;&amp;ncy;&amp;ncy;&amp;acy;&amp;yacy; &amp;dcy;&amp;ocy;&amp;scy;&amp;kcy;&amp;acy; &amp;ocy;&amp;bcy;&amp;hardcy;&amp;yacy;&amp;vcy;&amp;lcy;&amp;iecy;&amp;ncy;&amp;icy;&amp;jcy;. &amp;Acy;&amp;gcy;&amp;rcy;&amp;ocy;-&amp;fcy;&amp;ocy;&amp;rcy;&amp;ucy;&amp;mcy;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140968"/>
            <a:ext cx="3796685" cy="2724894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Уход за коровами.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898776" cy="452596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Корову ежедневно чистят достаточно жесткой щеткой, а сильно загрязненные части тела обмывают теплой водой. Чистка и массаж способствуют усилению снабжения кожи животного кровью, улучшению работы потовых и сальных желез, повышению аппетита у коровы и увеличению ее молочной продуктивности</a:t>
            </a:r>
            <a:endParaRPr lang="ru-RU" dirty="0"/>
          </a:p>
        </p:txBody>
      </p:sp>
      <p:pic>
        <p:nvPicPr>
          <p:cNvPr id="6146" name="Picture 2" descr="&amp;Tcy;&amp;iecy;&amp;pcy;&amp;lcy;&amp;ocy;&amp;vcy;&amp;ocy;&amp;jcy; &amp;ucy;&amp;dcy;&amp;acy;&amp;rcy; &amp;ucy; &amp;kcy;&amp;ocy;&amp;rcy;&amp;ocy;&amp;vcy; :: &amp;Tcy;&amp;iecy;&amp;pcy;&amp;lcy;&amp;ocy;&amp;vcy;&amp;ocy;&amp;jcy; &amp;ucy;&amp;dcy;&amp;acy;&amp;rcy; &amp;tcy;&amp;iecy;&amp;mcy;&amp;pcy;&amp;iecy;&amp;rcy;&amp;acy;&amp;tcy;&amp;ucy;&amp;rcy;&amp;acy; 3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988840"/>
            <a:ext cx="4292740" cy="3222899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Кормление и поение коров.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898776" cy="452596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Основной корм для крупного рогатого скота — зеленая трава при пастбищном содержании и скошенная. Лучшими травами считаются клевер, люцерна, бобовые. При стойловом содержании, прежде всего в зимнее время, скот кормят сеном.</a:t>
            </a:r>
          </a:p>
          <a:p>
            <a:endParaRPr lang="ru-RU" dirty="0"/>
          </a:p>
        </p:txBody>
      </p:sp>
      <p:pic>
        <p:nvPicPr>
          <p:cNvPr id="5122" name="Picture 2" descr="Agroday.ru - &amp;Vcy; &amp;Kcy;&amp;acy;&amp;lcy;&amp;ucy;&amp;zhcy;&amp;scy;&amp;kcy;&amp;ocy;&amp;jcy; &amp;ocy;&amp;bcy;&amp;lcy;&amp;acy;&amp;scy;&amp;tcy;&amp;icy; &amp;scy;&amp;ocy;&amp;zcy;&amp;dcy;&amp;acy;&amp;dcy;&amp;ucy;&amp;tcy; &amp;acy;&amp;gcy;&amp;rcy;&amp;ocy;&amp;fcy;&amp;icy;&amp;rcy;&amp;mcy;&amp;u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2420888"/>
            <a:ext cx="4271797" cy="3203848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Разведение коров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546848" cy="4525963"/>
          </a:xfrm>
        </p:spPr>
        <p:txBody>
          <a:bodyPr/>
          <a:lstStyle/>
          <a:p>
            <a:r>
              <a:rPr lang="ru-RU" dirty="0" smtClean="0"/>
              <a:t>Разведение коров в домашних условиях требует точно поставленной цели: продажа скота, продажа мяса, увеличение поголовья. </a:t>
            </a:r>
            <a:endParaRPr lang="ru-RU" dirty="0"/>
          </a:p>
        </p:txBody>
      </p:sp>
      <p:pic>
        <p:nvPicPr>
          <p:cNvPr id="4098" name="Picture 2" descr="&amp;Vcy; &amp;Kcy;&amp;iecy;&amp;ncy;&amp;icy;&amp;icy; &amp;pcy;&amp;ocy;&amp;khcy;&amp;icy;&amp;tcy;&amp;icy;&amp;tcy;&amp;iecy;&amp;lcy;&amp;icy; &amp;kcy;&amp;ocy;&amp;rcy;&amp;ocy;&amp;vcy; &amp;ucy;&amp;bcy;&amp;icy;&amp;lcy;&amp;icy; 42 &amp;pcy;&amp;ocy;&amp;lcy;&amp;icy;&amp;tscy;&amp;iecy;&amp;jcy;&amp;scy;&amp;kcy;&amp;icy;&amp;khcy; Bazaru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3789040"/>
            <a:ext cx="4320480" cy="2808312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71</TotalTime>
  <Words>447</Words>
  <Application>Microsoft Office PowerPoint</Application>
  <PresentationFormat>Экран (4:3)</PresentationFormat>
  <Paragraphs>48</Paragraphs>
  <Slides>13</Slides>
  <Notes>1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Эркер</vt:lpstr>
      <vt:lpstr>Презентация на тему:  «Почему корова дает молоко?»</vt:lpstr>
      <vt:lpstr>Слайд 2</vt:lpstr>
      <vt:lpstr>Цель работы:</vt:lpstr>
      <vt:lpstr>Задачи:</vt:lpstr>
      <vt:lpstr>Происхождение коров. </vt:lpstr>
      <vt:lpstr>Виды коров.</vt:lpstr>
      <vt:lpstr>Уход за коровами.</vt:lpstr>
      <vt:lpstr>Кормление и поение коров.</vt:lpstr>
      <vt:lpstr>Разведение коров</vt:lpstr>
      <vt:lpstr>Доение коров. </vt:lpstr>
      <vt:lpstr>Почему корова дает молоко?</vt:lpstr>
      <vt:lpstr>Экспериментальная часть.</vt:lpstr>
      <vt:lpstr>Вывод…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 «Почему корова дает молоко?»</dc:title>
  <dc:creator>кристина</dc:creator>
  <cp:lastModifiedBy>Win7</cp:lastModifiedBy>
  <cp:revision>9</cp:revision>
  <dcterms:created xsi:type="dcterms:W3CDTF">2015-02-04T15:35:36Z</dcterms:created>
  <dcterms:modified xsi:type="dcterms:W3CDTF">2015-02-04T16:57:30Z</dcterms:modified>
</cp:coreProperties>
</file>