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62" r:id="rId4"/>
    <p:sldId id="263" r:id="rId5"/>
    <p:sldId id="264" r:id="rId6"/>
    <p:sldId id="266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95" autoAdjust="0"/>
    <p:restoredTop sz="94638" autoAdjust="0"/>
  </p:normalViewPr>
  <p:slideViewPr>
    <p:cSldViewPr>
      <p:cViewPr varScale="1">
        <p:scale>
          <a:sx n="86" d="100"/>
          <a:sy n="86" d="100"/>
        </p:scale>
        <p:origin x="-99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9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C7EA4-EEF6-4087-950F-07A07AE358F6}" type="datetimeFigureOut">
              <a:rPr lang="ru-RU" smtClean="0"/>
              <a:pPr/>
              <a:t>05.04.2015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39101-7807-46BF-B7C5-CB423417A6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C7EA4-EEF6-4087-950F-07A07AE358F6}" type="datetimeFigureOut">
              <a:rPr lang="ru-RU" smtClean="0"/>
              <a:pPr/>
              <a:t>05.04.2015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39101-7807-46BF-B7C5-CB423417A6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C7EA4-EEF6-4087-950F-07A07AE358F6}" type="datetimeFigureOut">
              <a:rPr lang="ru-RU" smtClean="0"/>
              <a:pPr/>
              <a:t>05.04.2015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39101-7807-46BF-B7C5-CB423417A6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C7EA4-EEF6-4087-950F-07A07AE358F6}" type="datetimeFigureOut">
              <a:rPr lang="ru-RU" smtClean="0"/>
              <a:pPr/>
              <a:t>05.04.2015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39101-7807-46BF-B7C5-CB423417A6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C7EA4-EEF6-4087-950F-07A07AE358F6}" type="datetimeFigureOut">
              <a:rPr lang="ru-RU" smtClean="0"/>
              <a:pPr/>
              <a:t>05.04.2015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39101-7807-46BF-B7C5-CB423417A6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C7EA4-EEF6-4087-950F-07A07AE358F6}" type="datetimeFigureOut">
              <a:rPr lang="ru-RU" smtClean="0"/>
              <a:pPr/>
              <a:t>05.04.2015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39101-7807-46BF-B7C5-CB423417A6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C7EA4-EEF6-4087-950F-07A07AE358F6}" type="datetimeFigureOut">
              <a:rPr lang="ru-RU" smtClean="0"/>
              <a:pPr/>
              <a:t>05.04.2015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39101-7807-46BF-B7C5-CB423417A6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C7EA4-EEF6-4087-950F-07A07AE358F6}" type="datetimeFigureOut">
              <a:rPr lang="ru-RU" smtClean="0"/>
              <a:pPr/>
              <a:t>05.04.2015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39101-7807-46BF-B7C5-CB423417A6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C7EA4-EEF6-4087-950F-07A07AE358F6}" type="datetimeFigureOut">
              <a:rPr lang="ru-RU" smtClean="0"/>
              <a:pPr/>
              <a:t>05.04.2015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39101-7807-46BF-B7C5-CB423417A6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C7EA4-EEF6-4087-950F-07A07AE358F6}" type="datetimeFigureOut">
              <a:rPr lang="ru-RU" smtClean="0"/>
              <a:pPr/>
              <a:t>05.04.2015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39101-7807-46BF-B7C5-CB423417A6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C7EA4-EEF6-4087-950F-07A07AE358F6}" type="datetimeFigureOut">
              <a:rPr lang="ru-RU" smtClean="0"/>
              <a:pPr/>
              <a:t>05.04.2015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62B39101-7807-46BF-B7C5-CB423417A66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EAC7EA4-EEF6-4087-950F-07A07AE358F6}" type="datetimeFigureOut">
              <a:rPr lang="ru-RU" smtClean="0"/>
              <a:pPr/>
              <a:t>05.04.2015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2B39101-7807-46BF-B7C5-CB423417A665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457200" y="332656"/>
            <a:ext cx="3008313" cy="5793507"/>
          </a:xfrm>
        </p:spPr>
        <p:txBody>
          <a:bodyPr>
            <a:normAutofit fontScale="92500" lnSpcReduction="10000"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Когда-то в нашей стране жил мальчик. Его звали Юра. Он был очень добрый, послушный, всегда всем помогал. Юра очень любил смотреть на небо, на звезды и мечтал: когда вырастет, обязательно полетит в космос.</a:t>
            </a:r>
          </a:p>
          <a:p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Как-то он прочитал в газете, что в космос летали две собаки-Белка и Стрелка. И решил: я стану космонавтом!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bea71194410ab43324c8062f10de54bf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779912" y="908720"/>
            <a:ext cx="4680519" cy="54726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5820246"/>
          </a:xfrm>
        </p:spPr>
        <p:txBody>
          <a:bodyPr>
            <a:noAutofit/>
          </a:bodyPr>
          <a:lstStyle/>
          <a:p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Но он понимал, чтобы его мечта сбылась, ему нужно очень сильно стараться – отлично учиться, заниматься спортом, быть добрым, честным. И Юра упорно шел к своей цели! Учился на одни пятерки, занимался спортом, очень много читал, чтобы знать как можно больше.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idx="2"/>
          </p:nvPr>
        </p:nvSpPr>
        <p:spPr>
          <a:xfrm>
            <a:off x="457200" y="5949280"/>
            <a:ext cx="3008313" cy="648072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Содержимое 9" descr="img22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rcRect r="11272"/>
          <a:stretch>
            <a:fillRect/>
          </a:stretch>
        </p:blipFill>
        <p:spPr>
          <a:xfrm>
            <a:off x="3575050" y="1484784"/>
            <a:ext cx="4597350" cy="45365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332656"/>
            <a:ext cx="2743200" cy="2952328"/>
          </a:xfrm>
        </p:spPr>
        <p:txBody>
          <a:bodyPr>
            <a:normAutofit lnSpcReduction="10000"/>
          </a:bodyPr>
          <a:lstStyle/>
          <a:p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Взлетев очень-очень высоко, появилась невесомость: это когда человек становится легким как перышко и даже может летать как птица.</a:t>
            </a:r>
            <a:endParaRPr lang="ru-RU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1509483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0" y="188640"/>
            <a:ext cx="4391670" cy="31683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prosto-wmeste-riazanskiy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3140968"/>
            <a:ext cx="4788024" cy="37170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Даже еда в невесомости летает!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rhUdzlKdH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23928" y="1844824"/>
            <a:ext cx="4499992" cy="40075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88640"/>
            <a:ext cx="2743200" cy="3096344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Поэтому для космонавтов нужна особая еда – в тюбиках.</a:t>
            </a:r>
            <a:endParaRPr lang="ru-RU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first-cosmonauts_25_20121217_1872470534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707904" y="188640"/>
            <a:ext cx="5256584" cy="28083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ZvezdnuyGorodok_1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7544" y="3280420"/>
            <a:ext cx="7416824" cy="35775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Текст 6"/>
          <p:cNvSpPr>
            <a:spLocks noGrp="1"/>
          </p:cNvSpPr>
          <p:nvPr>
            <p:ph type="body" idx="2"/>
          </p:nvPr>
        </p:nvSpPr>
        <p:spPr>
          <a:xfrm>
            <a:off x="685800" y="1988840"/>
            <a:ext cx="2743200" cy="2160240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 вот так космонавты возвращаются на землю.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66.jpg"/>
          <p:cNvPicPr>
            <a:picLocks noChangeAspect="1"/>
          </p:cNvPicPr>
          <p:nvPr/>
        </p:nvPicPr>
        <p:blipFill>
          <a:blip r:embed="rId2" cstate="print"/>
          <a:srcRect l="36613"/>
          <a:stretch>
            <a:fillRect/>
          </a:stretch>
        </p:blipFill>
        <p:spPr>
          <a:xfrm>
            <a:off x="3851920" y="836712"/>
            <a:ext cx="4788024" cy="50131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175</TotalTime>
  <Words>162</Words>
  <Application>Microsoft Office PowerPoint</Application>
  <PresentationFormat>Экран (4:3)</PresentationFormat>
  <Paragraphs>8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Поток</vt:lpstr>
      <vt:lpstr>Слайд 1</vt:lpstr>
      <vt:lpstr>Но он понимал, чтобы его мечта сбылась, ему нужно очень сильно стараться – отлично учиться, заниматься спортом, быть добрым, честным. И Юра упорно шел к своей цели! Учился на одни пятерки, занимался спортом, очень много читал, чтобы знать как можно больше.</vt:lpstr>
      <vt:lpstr>Слайд 3</vt:lpstr>
      <vt:lpstr>Слайд 4</vt:lpstr>
      <vt:lpstr>Слайд 5</vt:lpstr>
      <vt:lpstr>Слайд 6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увка-666</dc:creator>
  <cp:lastModifiedBy>увка-666</cp:lastModifiedBy>
  <cp:revision>30</cp:revision>
  <dcterms:created xsi:type="dcterms:W3CDTF">2015-04-04T12:38:47Z</dcterms:created>
  <dcterms:modified xsi:type="dcterms:W3CDTF">2015-04-05T15:42:56Z</dcterms:modified>
</cp:coreProperties>
</file>