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7" r:id="rId7"/>
    <p:sldId id="266" r:id="rId8"/>
    <p:sldId id="263" r:id="rId9"/>
    <p:sldId id="261" r:id="rId10"/>
    <p:sldId id="265" r:id="rId11"/>
    <p:sldId id="26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3972B-871F-49BF-B230-8C2EDCBBA64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C23B7-C6CF-416A-96FB-FBC75E4EB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athome.ru/lessons/video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81996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Использование видео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на уроках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Иностранного языка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 России и Британии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050" name="Picture 2" descr="F:\проект стажировка видео\249295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542964">
            <a:off x="666158" y="2159976"/>
            <a:ext cx="3899127" cy="3118202"/>
          </a:xfrm>
          <a:prstGeom prst="rect">
            <a:avLst/>
          </a:prstGeom>
          <a:noFill/>
        </p:spPr>
      </p:pic>
      <p:pic>
        <p:nvPicPr>
          <p:cNvPr id="2051" name="Picture 3" descr="F:\проект стажировка видео\100101763_large_7c1114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59326">
            <a:off x="4980401" y="1980013"/>
            <a:ext cx="3122817" cy="312281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643570" y="5286388"/>
            <a:ext cx="338105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Проект подготовлен</a:t>
            </a:r>
          </a:p>
          <a:p>
            <a:pPr algn="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Учителем английского языка</a:t>
            </a:r>
          </a:p>
          <a:p>
            <a:pPr algn="r"/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Мбоу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сош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№19</a:t>
            </a:r>
          </a:p>
          <a:p>
            <a:pPr algn="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Ст. </a:t>
            </a:r>
            <a:r>
              <a:rPr lang="ru-RU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Марьянской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</a:p>
          <a:p>
            <a:pPr algn="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Красноармейского р-на</a:t>
            </a:r>
          </a:p>
          <a:p>
            <a:pPr algn="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Татьяной С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ергеевной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Величко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5715016"/>
            <a:ext cx="40783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Do you enjoy watching</a:t>
            </a:r>
          </a:p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v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ideo in English?...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42852"/>
            <a:ext cx="800105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500066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14942" y="142852"/>
            <a:ext cx="3929058" cy="43088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/>
            <a:r>
              <a:rPr lang="ru-RU" sz="2000" b="1" u="sng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Аудирование</a:t>
            </a:r>
            <a:r>
              <a:rPr lang="ru-RU" sz="2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: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Составление диалога</a:t>
            </a: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Составление монолога</a:t>
            </a:r>
          </a:p>
          <a:p>
            <a:pPr algn="ctr">
              <a:buFont typeface="Wingdings" pitchFamily="2" charset="2"/>
              <a:buChar char="q"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Прогнозирование дальнейшего развития событий фильма</a:t>
            </a:r>
          </a:p>
          <a:p>
            <a:pPr algn="ctr">
              <a:buFont typeface="Wingdings" pitchFamily="2" charset="2"/>
              <a:buChar char="q"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1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428604"/>
            <a:ext cx="8501122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Список использованных источников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e-BY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Верисокин, Ю.И. Видеофильмы как средство мотивации школьников при обучении иностранным языкам / Ю.И. Верисокин // Иностранные языки в школе. – 2003. – №5. – С. 31-35.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e-BY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Мятова, М.И. Использование видеофильмов при обучении иностранному в средней школе / М.И. Мятова // Иностранные языки в школе. – 2006. – №4. – С. 31-39.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e-BY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Новикова, М.Ю.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DVD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как средство обучения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аудированию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/ М.Ю.Новикова // Иностранные языки в школе. – 2007. – №1. – С. 18-21.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Соловова, Е. Н. Использование видео на уроках иностранного языка / Е. Н. Соловова // ELT NEWS &amp; VIEWS. – 2003. – №1. – С.2-5.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Телегина Э.Д.,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Гагай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В.В. Особенности взаимосвязи творческого мышления и зрительного восприятия у младших школьников / Э.Д. Телегина, В.В.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Гагай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// Вопросы психологии. – 2003. - №5. – С.47-55.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www.learnathome.ru/lessons/video</a:t>
            </a:r>
            <a:endParaRPr lang="en-US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428728" y="1643050"/>
            <a:ext cx="6215106" cy="34290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4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спользование видео на уроке</a:t>
            </a:r>
            <a:endParaRPr lang="ru-RU" sz="4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6" name="Скругленная соединительная линия 5"/>
          <p:cNvCxnSpPr/>
          <p:nvPr/>
        </p:nvCxnSpPr>
        <p:spPr>
          <a:xfrm flipV="1">
            <a:off x="6215074" y="1571612"/>
            <a:ext cx="1357322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16200000" flipH="1">
            <a:off x="4071934" y="5286388"/>
            <a:ext cx="1357322" cy="2143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>
            <a:off x="5786446" y="4429132"/>
            <a:ext cx="1428760" cy="100013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10800000">
            <a:off x="1857356" y="1071546"/>
            <a:ext cx="1214446" cy="10715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6200000" flipV="1">
            <a:off x="3786182" y="1285860"/>
            <a:ext cx="1285884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0800000" flipV="1">
            <a:off x="1142976" y="4071942"/>
            <a:ext cx="928694" cy="5715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71472" y="571480"/>
            <a:ext cx="216758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аудирование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214290"/>
            <a:ext cx="12314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чтение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43768" y="1071546"/>
            <a:ext cx="13548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письмо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43702" y="5572140"/>
            <a:ext cx="17443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говорение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6072206"/>
            <a:ext cx="188865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творчество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7158" y="4572008"/>
            <a:ext cx="71686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ИКТ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cxnSp>
        <p:nvCxnSpPr>
          <p:cNvPr id="32" name="Скругленная соединительная линия 31"/>
          <p:cNvCxnSpPr/>
          <p:nvPr/>
        </p:nvCxnSpPr>
        <p:spPr>
          <a:xfrm rot="5400000">
            <a:off x="2035951" y="4679165"/>
            <a:ext cx="1000132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500034" y="5715016"/>
            <a:ext cx="317106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Домашние задания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cxnSp>
        <p:nvCxnSpPr>
          <p:cNvPr id="35" name="Скругленная соединительная линия 34"/>
          <p:cNvCxnSpPr/>
          <p:nvPr/>
        </p:nvCxnSpPr>
        <p:spPr>
          <a:xfrm>
            <a:off x="6786578" y="3500438"/>
            <a:ext cx="1285884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572396" y="4286256"/>
            <a:ext cx="13388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дебаты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428604"/>
            <a:ext cx="6143028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Аудирование</a:t>
            </a:r>
            <a:endParaRPr lang="ru-RU" sz="7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Чтение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Письмо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Говорение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Творчество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88583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html1-f.scribdassets.com/9ezpg4h5xc23yq8e/images/1-7d7f99a67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571744"/>
            <a:ext cx="2571768" cy="409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488" y="2643182"/>
            <a:ext cx="607223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Look at the words and fill the missing letters in. Then match them to the pictures.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solidFill>
                <a:srgbClr val="333399"/>
              </a:solidFill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 Watch and complete the chart: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First appeared: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The reason it appeared: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The way the horses move in the troika: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Speed: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The breed which is best for the troika: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The period of training required for horses: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First troika races: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Watch again and fill in the gaps: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It’s our culture, our traditions, our songs and………………………………. ; it’s our history that we have to preserve. It first………………………………. in the 18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</a:t>
            </a:r>
            <a:r>
              <a:rPr lang="ru-RU" sz="12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century but no matter what Gogol’ thought the high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spirit of Russian people apparently had little to do with this………………………………… rather the country’s huge distances and poor ………………….. .……… played their part. Where European two-horse …………………………… failed the troika didn’t.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This is a typically Russian way of ………………… horses. It doesn’t…………………………………. anywhere else in the world.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4)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Watch and answer the questions: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How does the presenter characterize her ride in the troika?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What does she say about the harness?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What is the secret of driving the troika?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When was the troika presented at the exhibition in London?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42852"/>
            <a:ext cx="428628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572000" y="3257014"/>
            <a:ext cx="442915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a)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Watch the clip and put the events in the correct order: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Two cubs fell off the rock.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Two cubs tried to run away from the hyenas.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Simba's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father came and saved them.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Simba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tried to roar but the hyenas only laughed.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Two cubs tried to climb up the rock.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Three hyenas approached.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b) Watch the continuation of a graveyard scene and answer the questions: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595959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b="1" dirty="0">
              <a:solidFill>
                <a:srgbClr val="59595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c) Watch the clip and fill in the gaps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/>
            <a:endParaRPr lang="ru-RU" sz="12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just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6. 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Now 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imagine that you are the film-maker. Create the scene where </a:t>
            </a:r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Simba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is telling his friends about what has happened to him in the Graveyard. Put the words in the correct order and give answers using the Past Simple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2151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46282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645080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акрепление </a:t>
            </a:r>
          </a:p>
          <a:p>
            <a:pPr algn="ctr"/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м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атериала: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285728"/>
            <a:ext cx="9144000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36557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Домашние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задания</a:t>
            </a:r>
            <a:endParaRPr lang="ru-RU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635798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572264" y="142852"/>
            <a:ext cx="2571736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Использование фильмов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:</a:t>
            </a: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аудирование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письмо (эссе)</a:t>
            </a:r>
          </a:p>
          <a:p>
            <a:pPr algn="ctr">
              <a:buFont typeface="Wingdings" pitchFamily="2" charset="2"/>
              <a:buChar char="ü"/>
            </a:pPr>
            <a:endPara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говорение</a:t>
            </a:r>
          </a:p>
          <a:p>
            <a:pPr algn="ctr">
              <a:buFont typeface="Wingdings" pitchFamily="2" charset="2"/>
              <a:buChar char="ü"/>
            </a:pPr>
            <a:endParaRPr lang="ru-RU" sz="1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411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19</cp:revision>
  <dcterms:created xsi:type="dcterms:W3CDTF">2014-12-23T21:17:48Z</dcterms:created>
  <dcterms:modified xsi:type="dcterms:W3CDTF">2015-04-18T12:24:14Z</dcterms:modified>
</cp:coreProperties>
</file>