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ystack.com/picmatch-189710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Сокращение дробей</a:t>
            </a:r>
            <a:br>
              <a:rPr lang="ru-RU" dirty="0" smtClean="0"/>
            </a:br>
            <a:r>
              <a:rPr lang="ru-RU" dirty="0" smtClean="0"/>
              <a:t>Тождество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44970"/>
            <a:ext cx="3571900" cy="30506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Сократи дроби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sz="quarter" idx="1"/>
          </p:nvPr>
        </p:nvGraphicFramePr>
        <p:xfrm>
          <a:off x="966334" y="1214422"/>
          <a:ext cx="7394166" cy="5072097"/>
        </p:xfrm>
        <a:graphic>
          <a:graphicData uri="http://schemas.openxmlformats.org/presentationml/2006/ole">
            <p:oleObj spid="_x0000_s1026" name="Формула" r:id="rId3" imgW="2628720" imgH="180324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786050" y="1142984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1142984"/>
            <a:ext cx="85725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2500306"/>
            <a:ext cx="2286016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2500306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3786190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3786190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00430" y="5143512"/>
            <a:ext cx="357190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5143512"/>
            <a:ext cx="142876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Свойства действий с рациональными числами (тождества)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191976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114"/>
                <a:gridCol w="3900486"/>
              </a:tblGrid>
              <a:tr h="791666"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solidFill>
                            <a:schemeClr val="tx1"/>
                          </a:solidFill>
                        </a:rPr>
                        <a:t>Переместительное свойство сложения</a:t>
                      </a:r>
                      <a:endParaRPr lang="ru-RU" sz="24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i="1" dirty="0" err="1" smtClean="0">
                          <a:solidFill>
                            <a:schemeClr val="tx1"/>
                          </a:solidFill>
                        </a:rPr>
                        <a:t>а+в=в+а</a:t>
                      </a:r>
                      <a:endParaRPr lang="ru-RU" sz="40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771122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Переместительное свойство умножения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ав=ва</a:t>
                      </a:r>
                      <a:endParaRPr lang="ru-RU" sz="4000" b="1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9329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Распределительное свойство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а(</a:t>
                      </a:r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в+с</a:t>
                      </a:r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=ав+ас</a:t>
                      </a:r>
                      <a:endParaRPr lang="ru-RU" sz="40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91666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Свойство единицы при умножении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1·</a:t>
                      </a:r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а=а</a:t>
                      </a:r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·1=а</a:t>
                      </a:r>
                      <a:endParaRPr lang="ru-RU" sz="40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9329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Свойство</a:t>
                      </a:r>
                      <a:r>
                        <a:rPr lang="ru-RU" sz="2400" i="1" baseline="0" dirty="0" smtClean="0"/>
                        <a:t> нуля при умножении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0·</a:t>
                      </a:r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а=а</a:t>
                      </a:r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·0=0</a:t>
                      </a:r>
                      <a:endParaRPr lang="ru-RU" sz="40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9329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Свойство нуля при сложении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0+а=а+0=а</a:t>
                      </a:r>
                    </a:p>
                  </a:txBody>
                  <a:tcPr/>
                </a:tc>
              </a:tr>
              <a:tr h="609329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Сложение противоположных чисел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dirty="0" err="1" smtClean="0">
                          <a:solidFill>
                            <a:schemeClr val="tx1"/>
                          </a:solidFill>
                        </a:rPr>
                        <a:t>а+</a:t>
                      </a:r>
                      <a:r>
                        <a:rPr lang="ru-RU" sz="4000" b="1" i="1" dirty="0" smtClean="0">
                          <a:solidFill>
                            <a:schemeClr val="tx1"/>
                          </a:solidFill>
                        </a:rPr>
                        <a:t>(-а)=0</a:t>
                      </a:r>
                      <a:endParaRPr lang="ru-RU" sz="4000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214942" y="1214422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071678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857496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3643314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4429132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5072074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786454"/>
            <a:ext cx="278608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Расшифруй слова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071546"/>
          <a:ext cx="8715436" cy="4946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192"/>
                <a:gridCol w="2602296"/>
                <a:gridCol w="3227948"/>
              </a:tblGrid>
              <a:tr h="945522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Шифр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Слово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Определение</a:t>
                      </a:r>
                      <a:endParaRPr lang="ru-RU" sz="4000" b="1" dirty="0"/>
                    </a:p>
                  </a:txBody>
                  <a:tcPr/>
                </a:tc>
              </a:tr>
              <a:tr h="12582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РУВАЕНИНЕ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УРАВНЕНИЕ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Равенство, содержащее переменную</a:t>
                      </a:r>
                      <a:endParaRPr lang="ru-RU" sz="2400" b="1" dirty="0"/>
                    </a:p>
                  </a:txBody>
                  <a:tcPr/>
                </a:tc>
              </a:tr>
              <a:tr h="1258253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ОТДЖСЕВТО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ТОЖДЕСТВО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Равенство верное при всех значениях, входящих в него переменных</a:t>
                      </a:r>
                      <a:endParaRPr lang="ru-RU" sz="2400" b="1" dirty="0"/>
                    </a:p>
                  </a:txBody>
                  <a:tcPr/>
                </a:tc>
              </a:tr>
              <a:tr h="94552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ОКЕРЬН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КОРЕНЬ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Число, обращающее уравнение в верное равенство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14678" y="2071678"/>
            <a:ext cx="250033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3286124"/>
            <a:ext cx="2357454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4857760"/>
            <a:ext cx="250033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2071678"/>
            <a:ext cx="250033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3286124"/>
            <a:ext cx="300039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4929198"/>
            <a:ext cx="2786082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http://www.studystack.com/picmatch-1897107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Формулы сокращенного умножения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sz="quarter" idx="1"/>
          </p:nvPr>
        </p:nvGraphicFramePr>
        <p:xfrm>
          <a:off x="214282" y="1214422"/>
          <a:ext cx="6858048" cy="4572032"/>
        </p:xfrm>
        <a:graphic>
          <a:graphicData uri="http://schemas.openxmlformats.org/presentationml/2006/ole">
            <p:oleObj spid="_x0000_s2050" name="Формула" r:id="rId3" imgW="1828800" imgH="1218960" progId="Equation.3">
              <p:embed/>
            </p:oleObj>
          </a:graphicData>
        </a:graphic>
      </p:graphicFrame>
      <p:pic>
        <p:nvPicPr>
          <p:cNvPr id="11" name="Рисунок 10" descr="images (6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1428736"/>
            <a:ext cx="2592948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№ 36.9, 36.10, 36.13 (</a:t>
            </a:r>
            <a:r>
              <a:rPr lang="ru-RU" dirty="0" err="1" smtClean="0"/>
              <a:t>в,г</a:t>
            </a:r>
            <a:r>
              <a:rPr lang="ru-RU" dirty="0" smtClean="0"/>
              <a:t>), повторить формулы сокращенного умножения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86</TotalTime>
  <Words>101</Words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Начальная</vt:lpstr>
      <vt:lpstr>Microsoft Equation 3.0</vt:lpstr>
      <vt:lpstr>Формула</vt:lpstr>
      <vt:lpstr>Сокращение дробей Тождество</vt:lpstr>
      <vt:lpstr>Сократи дроби</vt:lpstr>
      <vt:lpstr>Свойства действий с рациональными числами (тождества)</vt:lpstr>
      <vt:lpstr>Расшифруй слова</vt:lpstr>
      <vt:lpstr>Формулы сокращенного умножения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2015-04-17T16:53:49Z</dcterms:modified>
</cp:coreProperties>
</file>