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61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9C3D4-3CF2-4B9F-96AC-6A451D162C4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A220F-2A4D-4FC5-A68F-06ABDEAB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\eop-globe-3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928670"/>
            <a:ext cx="4429156" cy="44291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42852"/>
            <a:ext cx="6043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Countries. Nationalities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5286388"/>
            <a:ext cx="3286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Comic Sans MS" pitchFamily="66" charset="0"/>
              </a:rPr>
              <a:t>Автор: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Учитель английского языка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МБОУ </a:t>
            </a:r>
            <a:r>
              <a:rPr lang="ru-RU" dirty="0" smtClean="0">
                <a:latin typeface="Comic Sans MS" pitchFamily="66" charset="0"/>
              </a:rPr>
              <a:t>С</a:t>
            </a:r>
            <a:r>
              <a:rPr lang="ru-RU" dirty="0" smtClean="0">
                <a:latin typeface="Comic Sans MS" pitchFamily="66" charset="0"/>
              </a:rPr>
              <a:t>ОШ №19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Величко Татьяна Сергеевна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5140" y="1214422"/>
            <a:ext cx="21162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5 класс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868" y="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857232"/>
            <a:ext cx="8539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ountry – </a:t>
            </a:r>
            <a:r>
              <a:rPr lang="ru-RU" sz="2800" dirty="0" smtClean="0"/>
              <a:t>страна</a:t>
            </a:r>
            <a:r>
              <a:rPr lang="en-US" sz="2800" dirty="0" smtClean="0"/>
              <a:t>                 nationalities</a:t>
            </a:r>
            <a:r>
              <a:rPr lang="ru-RU" sz="2800" dirty="0" smtClean="0"/>
              <a:t> - национальность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1785926"/>
            <a:ext cx="2075440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UK</a:t>
            </a:r>
          </a:p>
          <a:p>
            <a:r>
              <a:rPr lang="en-US" sz="2800" dirty="0" smtClean="0"/>
              <a:t>The USA</a:t>
            </a:r>
          </a:p>
          <a:p>
            <a:r>
              <a:rPr lang="en-US" sz="2800" dirty="0" smtClean="0"/>
              <a:t>Canada </a:t>
            </a:r>
          </a:p>
          <a:p>
            <a:r>
              <a:rPr lang="en-US" sz="2800" dirty="0" smtClean="0"/>
              <a:t>Australia</a:t>
            </a:r>
          </a:p>
          <a:p>
            <a:r>
              <a:rPr lang="en-US" sz="2800" dirty="0" smtClean="0"/>
              <a:t>New Zealand</a:t>
            </a:r>
          </a:p>
          <a:p>
            <a:r>
              <a:rPr lang="en-US" sz="2800" dirty="0" smtClean="0"/>
              <a:t>France</a:t>
            </a:r>
          </a:p>
          <a:p>
            <a:r>
              <a:rPr lang="en-US" sz="2800" dirty="0" smtClean="0"/>
              <a:t>Japan</a:t>
            </a:r>
          </a:p>
          <a:p>
            <a:r>
              <a:rPr lang="en-US" sz="2800" dirty="0" smtClean="0"/>
              <a:t>China</a:t>
            </a:r>
          </a:p>
          <a:p>
            <a:r>
              <a:rPr lang="en-US" sz="2800" dirty="0" smtClean="0"/>
              <a:t>Spain</a:t>
            </a:r>
          </a:p>
          <a:p>
            <a:r>
              <a:rPr lang="en-US" sz="2800" dirty="0" smtClean="0"/>
              <a:t>Italy </a:t>
            </a:r>
          </a:p>
          <a:p>
            <a:r>
              <a:rPr lang="en-US" sz="2800" dirty="0" smtClean="0"/>
              <a:t>Russia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1785926"/>
            <a:ext cx="2378408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British</a:t>
            </a:r>
          </a:p>
          <a:p>
            <a:r>
              <a:rPr lang="en-US" sz="2800" dirty="0" smtClean="0"/>
              <a:t>American</a:t>
            </a:r>
            <a:endParaRPr lang="ru-RU" sz="2800" dirty="0" smtClean="0"/>
          </a:p>
          <a:p>
            <a:r>
              <a:rPr lang="en-US" sz="2800" dirty="0" smtClean="0"/>
              <a:t>Canadian </a:t>
            </a:r>
          </a:p>
          <a:p>
            <a:r>
              <a:rPr lang="en-US" sz="2800" dirty="0" smtClean="0"/>
              <a:t>Australian</a:t>
            </a:r>
          </a:p>
          <a:p>
            <a:r>
              <a:rPr lang="en-US" sz="2800" dirty="0" smtClean="0"/>
              <a:t>New Zealander</a:t>
            </a:r>
          </a:p>
          <a:p>
            <a:r>
              <a:rPr lang="en-US" sz="2800" dirty="0" smtClean="0"/>
              <a:t>French</a:t>
            </a:r>
          </a:p>
          <a:p>
            <a:r>
              <a:rPr lang="en-US" sz="2800" dirty="0" smtClean="0"/>
              <a:t>Japanese</a:t>
            </a:r>
          </a:p>
          <a:p>
            <a:r>
              <a:rPr lang="en-US" sz="2800" dirty="0" smtClean="0"/>
              <a:t>Chinese</a:t>
            </a:r>
          </a:p>
          <a:p>
            <a:r>
              <a:rPr lang="en-US" sz="2800" dirty="0" smtClean="0"/>
              <a:t>Spanish</a:t>
            </a:r>
          </a:p>
          <a:p>
            <a:r>
              <a:rPr lang="en-US" sz="2800" dirty="0" smtClean="0"/>
              <a:t>Italian</a:t>
            </a:r>
            <a:endParaRPr lang="ru-RU" sz="2800" dirty="0" smtClean="0"/>
          </a:p>
          <a:p>
            <a:r>
              <a:rPr lang="en-US" sz="2800" dirty="0" smtClean="0"/>
              <a:t>Russian</a:t>
            </a:r>
            <a:endParaRPr lang="ru-RU" sz="2800" dirty="0" smtClean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857356" y="4572008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928794" y="6357958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000232" y="5857892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28794" y="5500702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00232" y="5072074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00232" y="4214818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071670" y="2000240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857488" y="3714752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214546" y="3357562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071670" y="2928934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143108" y="2500306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86050" y="214290"/>
            <a:ext cx="3704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Countries. Nationalities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008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Greece – </a:t>
            </a:r>
            <a:r>
              <a:rPr lang="ru-RU" sz="2800" dirty="0" smtClean="0"/>
              <a:t>Греция                    </a:t>
            </a:r>
            <a:r>
              <a:rPr lang="en-US" sz="2800" dirty="0" smtClean="0"/>
              <a:t>Greek – </a:t>
            </a:r>
            <a:r>
              <a:rPr lang="ru-RU" sz="2800" dirty="0" smtClean="0"/>
              <a:t>грек, гречанка</a:t>
            </a:r>
          </a:p>
          <a:p>
            <a:r>
              <a:rPr lang="en-US" sz="2800" dirty="0" smtClean="0"/>
              <a:t>Germany – </a:t>
            </a:r>
            <a:r>
              <a:rPr lang="ru-RU" sz="2800" dirty="0" smtClean="0"/>
              <a:t>Германия            </a:t>
            </a:r>
            <a:r>
              <a:rPr lang="en-US" sz="2800" dirty="0" smtClean="0"/>
              <a:t>German – </a:t>
            </a:r>
            <a:r>
              <a:rPr lang="ru-RU" sz="2800" dirty="0" smtClean="0"/>
              <a:t>немец, немка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1026" name="Picture 2" descr="D:\картинки\0_65b66_a546289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76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142852"/>
            <a:ext cx="3005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What c</a:t>
            </a:r>
            <a:r>
              <a:rPr lang="en-US" sz="2800" b="1" dirty="0" smtClean="0">
                <a:solidFill>
                  <a:srgbClr val="FF0000"/>
                </a:solidFill>
              </a:rPr>
              <a:t>ountry is it?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img.freeflagicons.com/thumb/flag_with_flagpole/russia/russia_6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29" y="0"/>
            <a:ext cx="2952771" cy="2214578"/>
          </a:xfrm>
          <a:prstGeom prst="rect">
            <a:avLst/>
          </a:prstGeom>
          <a:noFill/>
        </p:spPr>
      </p:pic>
      <p:pic>
        <p:nvPicPr>
          <p:cNvPr id="3076" name="Picture 4" descr="http://ogoom.com/uploads/posts/2011-12/ogoom.com_1324206046_ogoom-23-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1928826" cy="1205516"/>
          </a:xfrm>
          <a:prstGeom prst="rect">
            <a:avLst/>
          </a:prstGeom>
          <a:noFill/>
        </p:spPr>
      </p:pic>
      <p:pic>
        <p:nvPicPr>
          <p:cNvPr id="3078" name="Picture 6" descr="http://trans-kapital.ru/images/country/b/ital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642918"/>
            <a:ext cx="1643074" cy="1937935"/>
          </a:xfrm>
          <a:prstGeom prst="rect">
            <a:avLst/>
          </a:prstGeom>
          <a:noFill/>
        </p:spPr>
      </p:pic>
      <p:pic>
        <p:nvPicPr>
          <p:cNvPr id="3080" name="Picture 8" descr="http://fred.iskonno.ru/francais/i/la_tour_eiffe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5214950"/>
            <a:ext cx="2143140" cy="1415750"/>
          </a:xfrm>
          <a:prstGeom prst="rect">
            <a:avLst/>
          </a:prstGeom>
          <a:noFill/>
        </p:spPr>
      </p:pic>
      <p:pic>
        <p:nvPicPr>
          <p:cNvPr id="3082" name="Picture 10" descr="http://ptour.kz/uploads/posts/2012-08/1345087769_1311314771_600-00911549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785794"/>
            <a:ext cx="1750584" cy="1285884"/>
          </a:xfrm>
          <a:prstGeom prst="rect">
            <a:avLst/>
          </a:prstGeom>
          <a:noFill/>
        </p:spPr>
      </p:pic>
      <p:pic>
        <p:nvPicPr>
          <p:cNvPr id="3084" name="Picture 12" descr="http://open.az/uploads/posts/2011-07/1311318899_fla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2214554"/>
            <a:ext cx="2273889" cy="1428760"/>
          </a:xfrm>
          <a:prstGeom prst="rect">
            <a:avLst/>
          </a:prstGeom>
          <a:noFill/>
        </p:spPr>
      </p:pic>
      <p:pic>
        <p:nvPicPr>
          <p:cNvPr id="3086" name="Picture 14" descr="http://bezformata.ru/content/Images/000/049/409/image4940945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1785926"/>
            <a:ext cx="2071702" cy="1382617"/>
          </a:xfrm>
          <a:prstGeom prst="rect">
            <a:avLst/>
          </a:prstGeom>
          <a:noFill/>
        </p:spPr>
      </p:pic>
      <p:pic>
        <p:nvPicPr>
          <p:cNvPr id="3088" name="Picture 16" descr="http://markhovhann.do.am/_nw/6/7903870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5286388"/>
            <a:ext cx="2031931" cy="1142961"/>
          </a:xfrm>
          <a:prstGeom prst="rect">
            <a:avLst/>
          </a:prstGeom>
          <a:noFill/>
        </p:spPr>
      </p:pic>
      <p:pic>
        <p:nvPicPr>
          <p:cNvPr id="3090" name="Picture 18" descr="http://asiareport.ru/images/stories/countries/australia-map-flag_thumb_medium280_21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9454" y="2714620"/>
            <a:ext cx="2095497" cy="1571623"/>
          </a:xfrm>
          <a:prstGeom prst="rect">
            <a:avLst/>
          </a:prstGeom>
          <a:noFill/>
        </p:spPr>
      </p:pic>
      <p:pic>
        <p:nvPicPr>
          <p:cNvPr id="3092" name="Picture 20" descr="http://toemigrate.com/uploads/images/00/00/22/2011/01/20/7d8528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00298" y="4214818"/>
            <a:ext cx="1928826" cy="2526762"/>
          </a:xfrm>
          <a:prstGeom prst="rect">
            <a:avLst/>
          </a:prstGeom>
          <a:noFill/>
        </p:spPr>
      </p:pic>
      <p:pic>
        <p:nvPicPr>
          <p:cNvPr id="3094" name="Picture 22" descr="http://travelctory.ru/wp-content/uploads/2013/11/Spai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4786322"/>
            <a:ext cx="1857387" cy="1554299"/>
          </a:xfrm>
          <a:prstGeom prst="rect">
            <a:avLst/>
          </a:prstGeom>
          <a:noFill/>
        </p:spPr>
      </p:pic>
      <p:pic>
        <p:nvPicPr>
          <p:cNvPr id="3096" name="Picture 24" descr="http://api.ning.com/files/JF-pWsE9wxdONbgfG-EdC1h1cfLmvDLlMLz0Qrx5ZKRk5y1xOiwyhxk5pruOiNfP3I-uv3-FN2WnfUMPVhgSAa375oa83Zop/chinamanagedservices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20" y="3429000"/>
            <a:ext cx="2258783" cy="1428760"/>
          </a:xfrm>
          <a:prstGeom prst="rect">
            <a:avLst/>
          </a:prstGeom>
          <a:noFill/>
        </p:spPr>
      </p:pic>
      <p:pic>
        <p:nvPicPr>
          <p:cNvPr id="3098" name="Picture 26" descr="http://novostiua.net/uploads/posts/2014-04/1398751761_sankcii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6314" y="3714752"/>
            <a:ext cx="1785950" cy="133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928670"/>
            <a:ext cx="5124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I’m from</a:t>
            </a:r>
            <a:r>
              <a:rPr lang="en-US" sz="4800" dirty="0" smtClean="0"/>
              <a:t>… - </a:t>
            </a:r>
            <a:r>
              <a:rPr lang="ru-RU" sz="4800" dirty="0" smtClean="0"/>
              <a:t>я из…</a:t>
            </a:r>
            <a:r>
              <a:rPr lang="en-US" sz="4800" dirty="0" smtClean="0"/>
              <a:t>   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79041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I’m from Russia </a:t>
            </a:r>
            <a:r>
              <a:rPr lang="en-US" sz="4800" dirty="0" smtClean="0"/>
              <a:t>- </a:t>
            </a:r>
            <a:r>
              <a:rPr lang="ru-RU" sz="4800" dirty="0" smtClean="0"/>
              <a:t>Я из России</a:t>
            </a:r>
            <a:r>
              <a:rPr lang="en-US" sz="4800" dirty="0" smtClean="0"/>
              <a:t>   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42852"/>
            <a:ext cx="8358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Where are you from</a:t>
            </a:r>
            <a:r>
              <a:rPr lang="en-US" sz="4400" dirty="0" smtClean="0"/>
              <a:t>? – </a:t>
            </a:r>
            <a:r>
              <a:rPr lang="ru-RU" sz="4400" dirty="0" smtClean="0"/>
              <a:t>Откуда вы?</a:t>
            </a:r>
            <a:r>
              <a:rPr lang="en-US" sz="4400" dirty="0" smtClean="0"/>
              <a:t>  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2643182"/>
            <a:ext cx="542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Where is he\she from? 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3571876"/>
            <a:ext cx="57227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tx2"/>
                </a:solidFill>
              </a:rPr>
              <a:t>He\she is from Russia.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106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</cp:lastModifiedBy>
  <cp:revision>8</cp:revision>
  <dcterms:created xsi:type="dcterms:W3CDTF">2014-10-21T06:27:03Z</dcterms:created>
  <dcterms:modified xsi:type="dcterms:W3CDTF">2015-04-17T19:34:39Z</dcterms:modified>
</cp:coreProperties>
</file>