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9" d="100"/>
          <a:sy n="99" d="100"/>
        </p:scale>
        <p:origin x="372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007104-27CA-4FB5-BEDC-A399AF1C745E}" type="datetimeFigureOut">
              <a:rPr lang="ru-RU" smtClean="0"/>
              <a:pPr/>
              <a:t>12.11.2014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3F7503-78D8-4777-B5AB-F81A8084A3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58;&#1072;&#1090;&#1100;&#1103;&#1085;&#1072;%20&#1053;&#1080;&#1082;&#1086;&#1083;&#1072;&#1077;&#1074;&#1085;&#1072;\&#1052;&#1086;&#1080;%20&#1076;&#1086;&#1082;&#1091;&#1084;&#1077;&#1085;&#1090;&#1099;\&#1092;&#1086;&#1090;&#1086;%2020132-2014\&#1042;&#1099;&#1089;&#1090;&#1072;&#1074;&#1082;&#1072;%20&#1053;&#1058;&#1058;&#1052;\MOV04893.M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Arachnida" TargetMode="External"/><Relationship Id="rId7" Type="http://schemas.openxmlformats.org/officeDocument/2006/relationships/image" Target="../media/image9.jpeg"/><Relationship Id="rId2" Type="http://schemas.openxmlformats.org/officeDocument/2006/relationships/hyperlink" Target="http://ru.wikipedia.org/wiki/Arthropoda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commons.wikimedia.org/wiki/File:Black_scorpion.jpg?uselang=ru" TargetMode="External"/><Relationship Id="rId5" Type="http://schemas.openxmlformats.org/officeDocument/2006/relationships/hyperlink" Target="http://ru.wikipedia.org/wiki/%D0%98%D0%BC%D0%BF%D0%B5%D1%80%D0%B0%D1%82%D0%BE%D1%80%D1%81%D0%BA%D0%B8%D0%B9_%D1%81%D0%BA%D0%BE%D1%80%D0%BF%D0%B8%D0%BE%D0%BD" TargetMode="External"/><Relationship Id="rId4" Type="http://schemas.openxmlformats.org/officeDocument/2006/relationships/hyperlink" Target="http://ru.wikipedia.org/wiki/%D0%AF%D0%B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ommons.wikimedia.org/wiki/File:MP_-_pandinus_imperator_2.jpg?uselang=ru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19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2"/>
                </a:solidFill>
              </a:rPr>
              <a:t>Творческий проект «Скорпион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71480"/>
            <a:ext cx="3240360" cy="4572032"/>
          </a:xfrm>
        </p:spPr>
        <p:txBody>
          <a:bodyPr>
            <a:noAutofit/>
          </a:bodyPr>
          <a:lstStyle/>
          <a:p>
            <a:r>
              <a:rPr lang="ru-RU" sz="2000" dirty="0" smtClean="0"/>
              <a:t>Выполнили учащиеся 3 «Б» класса МБОУ СОШ № 6 г. Балтийска</a:t>
            </a:r>
          </a:p>
          <a:p>
            <a:r>
              <a:rPr lang="ru-RU" sz="2000" dirty="0" smtClean="0"/>
              <a:t>Ивашкин Кирилл</a:t>
            </a:r>
          </a:p>
          <a:p>
            <a:r>
              <a:rPr lang="ru-RU" sz="2000" dirty="0" err="1" smtClean="0"/>
              <a:t>Мачула</a:t>
            </a:r>
            <a:r>
              <a:rPr lang="ru-RU" sz="2000" dirty="0" smtClean="0"/>
              <a:t> Николай</a:t>
            </a:r>
          </a:p>
          <a:p>
            <a:endParaRPr lang="ru-RU" sz="2000" dirty="0" smtClean="0"/>
          </a:p>
          <a:p>
            <a:r>
              <a:rPr lang="ru-RU" sz="2000" dirty="0" smtClean="0"/>
              <a:t>Руководитель</a:t>
            </a:r>
          </a:p>
          <a:p>
            <a:r>
              <a:rPr lang="ru-RU" sz="2000" dirty="0" smtClean="0"/>
              <a:t> </a:t>
            </a:r>
            <a:r>
              <a:rPr lang="ru-RU" sz="2000" dirty="0" err="1" smtClean="0"/>
              <a:t>Выдолоб</a:t>
            </a:r>
            <a:r>
              <a:rPr lang="ru-RU" sz="2000" dirty="0" smtClean="0"/>
              <a:t> Т.Н.</a:t>
            </a:r>
          </a:p>
          <a:p>
            <a:endParaRPr lang="ru-RU" sz="2000" dirty="0"/>
          </a:p>
        </p:txBody>
      </p:sp>
      <p:pic>
        <p:nvPicPr>
          <p:cNvPr id="4" name="Рисунок 3" descr="Копия IMG_02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908720"/>
            <a:ext cx="4522829" cy="5734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68880033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4464496" cy="525658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Для небольших животных яд скорпионов смертелен. У человека он вызывает воспаление ранки и причиняет довольно сильную боль. В тропических странах «укусы» скорпионов довольно опасны и в редких случаях бывают смертельными (главным образом для детей).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02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3373413" y="1243210"/>
            <a:ext cx="6175461" cy="4642385"/>
          </a:xfrm>
        </p:spPr>
      </p:pic>
      <p:sp>
        <p:nvSpPr>
          <p:cNvPr id="5" name="TextBox 4"/>
          <p:cNvSpPr txBox="1"/>
          <p:nvPr/>
        </p:nvSpPr>
        <p:spPr>
          <a:xfrm>
            <a:off x="323528" y="206084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Наш готовый скорпион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Следующим этапом нашего проекта будет сборка  и программирование моделей крокодила и змеи</a:t>
            </a:r>
            <a:endParaRPr lang="ru-RU" sz="2400" dirty="0">
              <a:solidFill>
                <a:schemeClr val="accent2"/>
              </a:solidFill>
            </a:endParaRPr>
          </a:p>
        </p:txBody>
      </p:sp>
      <p:pic>
        <p:nvPicPr>
          <p:cNvPr id="6" name="Содержимое 5" descr="Lego-Robo-635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772816"/>
            <a:ext cx="4191000" cy="4248472"/>
          </a:xfrm>
        </p:spPr>
      </p:pic>
      <p:pic>
        <p:nvPicPr>
          <p:cNvPr id="5" name="Содержимое 4" descr="392749_5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00808"/>
            <a:ext cx="4343400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Содержание проекта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Мы решили создать робота, который максимально был бы похож на настоящего скорпиона и в своих действиях повторял повадки его во время охоты.</a:t>
            </a:r>
          </a:p>
          <a:p>
            <a:r>
              <a:rPr lang="ru-RU" sz="2000" dirty="0" smtClean="0"/>
              <a:t>Робот должен увидеть «жертву» и нанести ей удар хвостом, впустив яд</a:t>
            </a:r>
            <a:endParaRPr lang="ru-RU" sz="2000" dirty="0"/>
          </a:p>
        </p:txBody>
      </p:sp>
      <p:pic>
        <p:nvPicPr>
          <p:cNvPr id="4" name="Рисунок 3" descr="Копия IMG_02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76672"/>
            <a:ext cx="4320480" cy="6167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081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Цели проекта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1600200"/>
            <a:ext cx="4257676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Ознакомиться со строением, условиями жизни, повадками такого интересного животного как скорпион.</a:t>
            </a:r>
          </a:p>
          <a:p>
            <a:r>
              <a:rPr lang="ru-RU" sz="2000" dirty="0" smtClean="0"/>
              <a:t>Собрать модель скорпиона, используя набор </a:t>
            </a:r>
            <a:r>
              <a:rPr lang="en-US" sz="2000" dirty="0" smtClean="0"/>
              <a:t>LEGO </a:t>
            </a:r>
            <a:r>
              <a:rPr lang="en-US" sz="2000" dirty="0" err="1" smtClean="0"/>
              <a:t>Mindstorms</a:t>
            </a:r>
            <a:r>
              <a:rPr lang="en-US" sz="2000" dirty="0" smtClean="0"/>
              <a:t> NXT.</a:t>
            </a:r>
          </a:p>
          <a:p>
            <a:r>
              <a:rPr lang="en-US" sz="2000" dirty="0" smtClean="0"/>
              <a:t>C</a:t>
            </a:r>
            <a:r>
              <a:rPr lang="ru-RU" sz="2000" dirty="0" smtClean="0"/>
              <a:t>оставить программу для выполнения действий скорпиона по нахождению жертвы и нанесения удара</a:t>
            </a:r>
            <a:r>
              <a:rPr lang="ru-RU" dirty="0" smtClean="0"/>
              <a:t>.</a:t>
            </a:r>
            <a:endParaRPr lang="en-US" dirty="0" smtClean="0"/>
          </a:p>
        </p:txBody>
      </p:sp>
      <p:pic>
        <p:nvPicPr>
          <p:cNvPr id="5" name="Рисунок 4" descr="Копия IMG_02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9" y="1052736"/>
            <a:ext cx="4176464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457200"/>
            <a:ext cx="4126232" cy="84124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2"/>
                </a:solidFill>
              </a:rPr>
              <a:t>Материалы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Конструктор </a:t>
            </a:r>
            <a:r>
              <a:rPr lang="en-US" sz="2000" dirty="0" smtClean="0"/>
              <a:t>LEGO </a:t>
            </a:r>
            <a:r>
              <a:rPr lang="en-US" sz="2000" dirty="0" err="1" smtClean="0"/>
              <a:t>Mindstorms</a:t>
            </a:r>
            <a:r>
              <a:rPr lang="en-US" sz="2000" dirty="0" smtClean="0"/>
              <a:t> NXT</a:t>
            </a:r>
            <a:r>
              <a:rPr lang="ru-RU" sz="2000" dirty="0" smtClean="0"/>
              <a:t>(9797);</a:t>
            </a:r>
          </a:p>
          <a:p>
            <a:r>
              <a:rPr lang="ru-RU" sz="2000" dirty="0" smtClean="0"/>
              <a:t>Микрокомпьютер </a:t>
            </a:r>
            <a:r>
              <a:rPr lang="en-US" sz="2000" dirty="0" smtClean="0"/>
              <a:t>NXT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Датчик расстояния;</a:t>
            </a:r>
          </a:p>
          <a:p>
            <a:r>
              <a:rPr lang="ru-RU" sz="2000" dirty="0" smtClean="0"/>
              <a:t>Датчик касания;</a:t>
            </a:r>
          </a:p>
          <a:p>
            <a:r>
              <a:rPr lang="ru-RU" sz="2000" dirty="0" smtClean="0"/>
              <a:t>Три сервомотора;</a:t>
            </a:r>
          </a:p>
          <a:p>
            <a:r>
              <a:rPr lang="ru-RU" sz="2000" dirty="0" smtClean="0"/>
              <a:t>Другие необходимые детали для создания модели.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7" name="Содержимое 6" descr="Копия IMG_023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764704"/>
            <a:ext cx="4248472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412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Описание одного из возможных вариантов модели и программа её работы</a:t>
            </a:r>
            <a:endParaRPr lang="ru-RU" sz="2400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Модель из основного начального положения при включении двигателей начинает двигаться вперёд.</a:t>
            </a:r>
          </a:p>
          <a:p>
            <a:r>
              <a:rPr lang="ru-RU" sz="1800" dirty="0" smtClean="0"/>
              <a:t>Робот движется вперёд до тех пор пока датчик расстояния не зафиксирует расстояние 10 см до предмета.</a:t>
            </a:r>
          </a:p>
          <a:p>
            <a:r>
              <a:rPr lang="ru-RU" sz="1800" dirty="0" smtClean="0"/>
              <a:t>Затем срабатывает третий двигатель , хвост приходит в движение и бьет «жертву».</a:t>
            </a:r>
          </a:p>
          <a:p>
            <a:r>
              <a:rPr lang="ru-RU" sz="1800" dirty="0" smtClean="0"/>
              <a:t>Срабатывает датчик касания и хвост убирается.</a:t>
            </a:r>
          </a:p>
          <a:p>
            <a:r>
              <a:rPr lang="ru-RU" sz="1800" dirty="0" smtClean="0"/>
              <a:t> Робот кружится , выбирая новую жертву</a:t>
            </a:r>
          </a:p>
          <a:p>
            <a:endParaRPr lang="ru-RU" dirty="0"/>
          </a:p>
        </p:txBody>
      </p:sp>
      <p:pic>
        <p:nvPicPr>
          <p:cNvPr id="5" name="Содержимое 4" descr="Копия IMG_023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052736"/>
            <a:ext cx="4248472" cy="55446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MOV04893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53035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000" b="1" dirty="0" err="1"/>
              <a:t>Скорпио́ны</a:t>
            </a:r>
            <a:r>
              <a:rPr lang="ru-RU" sz="2000" dirty="0"/>
              <a:t>  — отряд </a:t>
            </a:r>
            <a:r>
              <a:rPr lang="ru-RU" sz="2000" dirty="0">
                <a:hlinkClick r:id="rId2" tooltip="Arthropoda"/>
              </a:rPr>
              <a:t>членистоногих</a:t>
            </a:r>
            <a:r>
              <a:rPr lang="ru-RU" sz="2000" dirty="0"/>
              <a:t> из класса </a:t>
            </a:r>
            <a:r>
              <a:rPr lang="ru-RU" sz="2000" dirty="0">
                <a:hlinkClick r:id="rId3" tooltip="Arachnida"/>
              </a:rPr>
              <a:t>паукообразных</a:t>
            </a:r>
            <a:r>
              <a:rPr lang="ru-RU" sz="2000" dirty="0"/>
              <a:t> .</a:t>
            </a:r>
            <a:r>
              <a:rPr lang="ru-RU" sz="2000" dirty="0" smtClean="0"/>
              <a:t>Исключительно </a:t>
            </a:r>
            <a:r>
              <a:rPr lang="ru-RU" sz="2000" dirty="0"/>
              <a:t>наземные формы, которые встречаются лишь в жарких странах. Всего известно около 750 видов скорпионов, но </a:t>
            </a:r>
            <a:r>
              <a:rPr lang="ru-RU" sz="2000" dirty="0">
                <a:hlinkClick r:id="rId4" tooltip="Яд"/>
              </a:rPr>
              <a:t>яд</a:t>
            </a:r>
            <a:r>
              <a:rPr lang="ru-RU" sz="2000" dirty="0"/>
              <a:t> только около 50 из них представляют опасность для человека. Среди них есть и самые большие паукообразные, такие как </a:t>
            </a:r>
            <a:r>
              <a:rPr lang="ru-RU" sz="2000" dirty="0">
                <a:hlinkClick r:id="rId5" tooltip="Императорский скорпион"/>
              </a:rPr>
              <a:t>императорский скорпион</a:t>
            </a:r>
            <a:r>
              <a:rPr lang="ru-RU" sz="2000" dirty="0"/>
              <a:t> </a:t>
            </a:r>
            <a:r>
              <a:rPr lang="ru-RU" sz="2000" dirty="0" smtClean="0"/>
              <a:t>достигающий </a:t>
            </a:r>
            <a:r>
              <a:rPr lang="ru-RU" sz="2000" dirty="0"/>
              <a:t>в длину 20 </a:t>
            </a:r>
            <a:r>
              <a:rPr lang="ru-RU" sz="2000" dirty="0" err="1" smtClean="0"/>
              <a:t>cм</a:t>
            </a:r>
            <a:r>
              <a:rPr lang="ru-RU" sz="2000" dirty="0" smtClean="0"/>
              <a:t> </a:t>
            </a:r>
            <a:r>
              <a:rPr lang="ru-RU" sz="2000" dirty="0"/>
              <a:t>и сравнительно мелкие — длиной всего 13 мм. </a:t>
            </a:r>
          </a:p>
        </p:txBody>
      </p:sp>
      <p:pic>
        <p:nvPicPr>
          <p:cNvPr id="6" name="Рисунок 5" descr="Black scorpion.jpg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7544" y="620688"/>
            <a:ext cx="417646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 Скорпион</a:t>
            </a:r>
            <a:r>
              <a:rPr lang="ru-RU" sz="2000" dirty="0" smtClean="0"/>
              <a:t> – очень интересное существо. Внешний вид у него довольно устрашающий: восемь ног и грозные «щупальца» с клешнями, острое ядовитое жало на кончике «хвоста». Скорпион бодрствует ночью, а днем скрывается. Это хищные животные – они питаются насекомыми, многоножками, мелкими рептилиями и млекопитающими</a:t>
            </a:r>
            <a:endParaRPr lang="ru-RU" sz="2000" dirty="0"/>
          </a:p>
        </p:txBody>
      </p:sp>
      <p:pic>
        <p:nvPicPr>
          <p:cNvPr id="5" name="Содержимое 4" descr="MP - pandinus imperator 2.jpg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788024" y="908720"/>
            <a:ext cx="410445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142984"/>
            <a:ext cx="4191000" cy="518161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 скорпионов бывает от 3 до 6 пар глаз. Несмотря на это, видят они довольно плохо, особенно ночью, когда и отправляются на охоту. Как же хищник находит жертву? Дело в том, что у скорпиона потрясающее осязание. Лапки этого существа настолько чувствительны, что хищник способен заметить муху, севшую на землю в нескольких десятках сантиметров от него. На ножках скорпиона, как и на лапках пауков, расположены мельчайшие ворсинки. Благодаря им полуночный хищник определяет точное расстояние до своего будущего ужина и направление, в котором он находится. Молниеносный бросок – и смертоносное жало вонзается в неосторожное насекомое!</a:t>
            </a:r>
            <a:endParaRPr lang="ru-RU" dirty="0"/>
          </a:p>
        </p:txBody>
      </p:sp>
      <p:pic>
        <p:nvPicPr>
          <p:cNvPr id="5" name="Содержимое 4" descr="177-siteki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124744"/>
            <a:ext cx="4316288" cy="4752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173</TotalTime>
  <Words>421</Words>
  <Application>Microsoft Office PowerPoint</Application>
  <PresentationFormat>Экран (4:3)</PresentationFormat>
  <Paragraphs>33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Творческий проект «Скорпион»</vt:lpstr>
      <vt:lpstr>Содержание проекта</vt:lpstr>
      <vt:lpstr>Цели проекта</vt:lpstr>
      <vt:lpstr>Материалы</vt:lpstr>
      <vt:lpstr>Описание одного из возможных вариантов модели и программа её работы</vt:lpstr>
      <vt:lpstr>Слайд 6</vt:lpstr>
      <vt:lpstr>Слайд 7</vt:lpstr>
      <vt:lpstr>Слайд 8</vt:lpstr>
      <vt:lpstr>Слайд 9</vt:lpstr>
      <vt:lpstr>Слайд 10</vt:lpstr>
      <vt:lpstr>Слайд 11</vt:lpstr>
      <vt:lpstr>Следующим этапом нашего проекта будет сборка  и программирование моделей крокодила и змеи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«Скорпион»</dc:title>
  <dc:creator>Имя</dc:creator>
  <cp:lastModifiedBy>Имя</cp:lastModifiedBy>
  <cp:revision>21</cp:revision>
  <dcterms:created xsi:type="dcterms:W3CDTF">2014-03-28T12:23:37Z</dcterms:created>
  <dcterms:modified xsi:type="dcterms:W3CDTF">2014-11-12T13:07:11Z</dcterms:modified>
</cp:coreProperties>
</file>