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CC5D1-E0DE-433A-82F6-712744966A9B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6CBA0-1CFF-4564-B7D4-5370B5623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top-antropos.com/history/16-century/item/54-elizaveta-pervaja-koroleva-devstvennica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urj.ru/blog/history/2194.html" TargetMode="External"/><Relationship Id="rId2" Type="http://schemas.openxmlformats.org/officeDocument/2006/relationships/hyperlink" Target="http://turj.ru/blog/history/2263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turj.ru/blog/history/2251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turj.ru/blog/history/2153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op-antropos.com/history/16-century/item/54-elizaveta-pervaja-koroleva-devstvennica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D:\Англия фото\Англия фото 2012\Brighton\Royal Pavilion\P10505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714488"/>
            <a:ext cx="5214974" cy="39110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9113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Викторианская эпоха</a:t>
            </a:r>
            <a:endParaRPr lang="ru-RU" sz="4400" b="1" cap="all" dirty="0" smtClean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pPr algn="r"/>
            <a:r>
              <a:rPr lang="ru-RU" sz="36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11 класс</a:t>
            </a:r>
            <a:endParaRPr lang="ru-RU" sz="36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5643578"/>
            <a:ext cx="321915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1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Автор:</a:t>
            </a:r>
          </a:p>
          <a:p>
            <a:pPr algn="r"/>
            <a:r>
              <a:rPr lang="ru-RU" sz="14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Величко Татьяна Сергеевна,</a:t>
            </a:r>
          </a:p>
          <a:p>
            <a:pPr algn="r"/>
            <a:r>
              <a:rPr lang="ru-RU" sz="1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Учитель английского языка</a:t>
            </a:r>
          </a:p>
          <a:p>
            <a:pPr algn="r"/>
            <a:r>
              <a:rPr lang="ru-RU" sz="14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МБОУ СОШ №19</a:t>
            </a:r>
            <a:endParaRPr lang="ru-RU" sz="14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42862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После 21 года совместной жизни Виктория овдовела - Альберт умер 14 декабря 1861 года. Королева больше не вышла замуж и всю жизнь </a:t>
            </a:r>
            <a:r>
              <a:rPr lang="ru-RU" dirty="0" err="1"/>
              <a:t>скорбила</a:t>
            </a:r>
            <a:r>
              <a:rPr lang="ru-RU" dirty="0"/>
              <a:t> о смерти супруга, постоянно нося черное траурное платье. В народе и в армии её прозвали «Вдова». Поговаривали, что королева связывается с Альбертом во время спиритических сеансов.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Однако личное горе не помешало стать Виктории сильным политиком. Эпоха правления Виктории получила название викторианской. Это была эпоха промышленной революции и периодом наибольшего расцвета Британской империи. Викторию ставили в один ряд </a:t>
            </a:r>
            <a:r>
              <a:rPr lang="ru-RU" dirty="0" smtClean="0"/>
              <a:t>с </a:t>
            </a:r>
            <a:r>
              <a:rPr lang="ru-RU" dirty="0" smtClean="0">
                <a:hlinkClick r:id="rId2"/>
              </a:rPr>
              <a:t>Елизаветой </a:t>
            </a:r>
            <a:r>
              <a:rPr lang="ru-RU" dirty="0">
                <a:hlinkClick r:id="rId2"/>
              </a:rPr>
              <a:t>Первой</a:t>
            </a:r>
            <a:r>
              <a:rPr lang="ru-RU" dirty="0"/>
              <a:t>.</a:t>
            </a:r>
          </a:p>
        </p:txBody>
      </p:sp>
      <p:pic>
        <p:nvPicPr>
          <p:cNvPr id="24578" name="Picture 2" descr="Франц Винтельхальтер. Королева Виктория, 187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6308" y="-1"/>
            <a:ext cx="4397693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Франц </a:t>
            </a:r>
            <a:r>
              <a:rPr lang="ru-RU" dirty="0" err="1"/>
              <a:t>Винтельхальтер</a:t>
            </a:r>
            <a:r>
              <a:rPr lang="ru-RU" dirty="0"/>
              <a:t>. Королева Виктория, 1870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571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Смерть королевы Виктории 22 января 1901 года на 82-году жизни была воспринята в Великобритании как конец света. Подавляющее большинство её подданных родились во время её правления и не могли представить себе, что на троне может быть кто-то другой. </a:t>
            </a:r>
          </a:p>
        </p:txBody>
      </p:sp>
      <p:pic>
        <p:nvPicPr>
          <p:cNvPr id="23554" name="Picture 2" descr="памятник королеве Виктории. Оттава (Канада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85728"/>
            <a:ext cx="4164105" cy="62150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памятник королеве Виктории. Оттава (Канада)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61436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Во время правления Виктории произошли перемены в морали английского общества - усилилось влияние пуританства. Королева Виктория отличалась от предыдущих британских монархов своей полной подчиненностью долгу и семье. Под влиянием королевы её подданные стали вести более скромный образ жизни. Слова "леди" и "</a:t>
            </a:r>
            <a:r>
              <a:rPr lang="ru-RU" dirty="0" err="1"/>
              <a:t>джентельмен</a:t>
            </a:r>
            <a:r>
              <a:rPr lang="ru-RU" dirty="0"/>
              <a:t>" стали в это время обозначать женщину и мужчину, безупречных во всех отношениях и достойно ведущих себя в любой ситуации. Однако викторианская мораль имела и обратную сторону. В 1840-1870-х годах около 40% англичанок среднего класса всю жизнь оставались незамужними. Причиной была не нехватка лиц мужского пола, а противоестественная, жёсткая и ригористичная система моральных условностей и предубеждений, создававшая тупиковые ситуации для многих, кто желал устроить личную жизнь. Понятие мезальянса (неравного брака) в викторианской Англии было доведено до настоящего абсурда. Заключения, кто кому пара или не пара, делались на основании невероятного количества привходящих обстоятельств, понятия ровни и неровни выводились из множества признаков, процесс походил на решение алгебраического уравнения с десятком неизвестных.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Англия, Брайтон: Королевский павильон - восточный дворец на английском побережье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000636"/>
            <a:ext cx="8501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Переступив порог этого дворца, кажется, что попал в сказку. Причем восточную – вроде «Тысячи и одной ночи». Позолоченные </a:t>
            </a:r>
            <a:r>
              <a:rPr lang="ru-RU" dirty="0">
                <a:hlinkClick r:id="rId2"/>
              </a:rPr>
              <a:t>драконы</a:t>
            </a:r>
            <a:r>
              <a:rPr lang="ru-RU" dirty="0"/>
              <a:t> и лестницы, имитирующие бамбук, резные пальмы и порталы, минареты и интерьеры в китайском стиле… Каждая следующая комната роскошнее и удивительнее предыдущей. Однако это </a:t>
            </a:r>
            <a:r>
              <a:rPr lang="ru-RU" dirty="0" smtClean="0"/>
              <a:t>не </a:t>
            </a:r>
            <a:r>
              <a:rPr lang="ru-RU" dirty="0" smtClean="0">
                <a:hlinkClick r:id="rId3"/>
              </a:rPr>
              <a:t>Индия</a:t>
            </a:r>
            <a:r>
              <a:rPr lang="ru-RU" dirty="0"/>
              <a:t>, и не </a:t>
            </a:r>
            <a:r>
              <a:rPr lang="ru-RU" dirty="0">
                <a:hlinkClick r:id="rId4"/>
              </a:rPr>
              <a:t>Китай</a:t>
            </a:r>
            <a:r>
              <a:rPr lang="ru-RU" dirty="0"/>
              <a:t>. Это – </a:t>
            </a:r>
            <a:r>
              <a:rPr lang="ru-RU" b="1" dirty="0"/>
              <a:t>Королевский павильон</a:t>
            </a:r>
            <a:r>
              <a:rPr lang="ru-RU" dirty="0"/>
              <a:t> в английском Брайтоне.</a:t>
            </a:r>
          </a:p>
        </p:txBody>
      </p:sp>
      <p:pic>
        <p:nvPicPr>
          <p:cNvPr id="21506" name="Picture 2" descr="http://turj.ru/images/0/7/f/d/814/600bf397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857232"/>
            <a:ext cx="6643734" cy="4081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оролевский Павильон - Брайтон | Великобритания -  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260399" cy="3214686"/>
          </a:xfrm>
          <a:prstGeom prst="rect">
            <a:avLst/>
          </a:prstGeom>
          <a:noFill/>
        </p:spPr>
      </p:pic>
      <p:pic>
        <p:nvPicPr>
          <p:cNvPr id="26628" name="Picture 4" descr="Королевский Павильон - Брайтон | Великобритания - 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286100"/>
            <a:ext cx="4762500" cy="3571900"/>
          </a:xfrm>
          <a:prstGeom prst="rect">
            <a:avLst/>
          </a:prstGeom>
          <a:noFill/>
        </p:spPr>
      </p:pic>
      <p:pic>
        <p:nvPicPr>
          <p:cNvPr id="26630" name="Picture 6" descr="Королевский Павильон - Брайтон | Великобритания -  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14752"/>
            <a:ext cx="4325760" cy="2786058"/>
          </a:xfrm>
          <a:prstGeom prst="rect">
            <a:avLst/>
          </a:prstGeom>
          <a:noFill/>
        </p:spPr>
      </p:pic>
      <p:pic>
        <p:nvPicPr>
          <p:cNvPr id="26632" name="Picture 8" descr="Королевский Павильон - Брайтон | Великобритания -  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0"/>
            <a:ext cx="2782843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5286388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Сегодня в Королевском павильоне – </a:t>
            </a:r>
            <a:r>
              <a:rPr lang="ru-RU" dirty="0">
                <a:hlinkClick r:id="rId2"/>
              </a:rPr>
              <a:t>музей</a:t>
            </a:r>
            <a:r>
              <a:rPr lang="ru-RU" dirty="0"/>
              <a:t>. Он ежедневно принимает посетителей, а иногда встречает и молодоженов, и именитых гостей – для торжеств залы дворца можно взять в аренду.</a:t>
            </a:r>
          </a:p>
        </p:txBody>
      </p:sp>
      <p:pic>
        <p:nvPicPr>
          <p:cNvPr id="4" name="Picture 6" descr="http://turj.ru/images/1/0/4/8/814/bd3b623d7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286380" cy="3247348"/>
          </a:xfrm>
          <a:prstGeom prst="rect">
            <a:avLst/>
          </a:prstGeom>
          <a:noFill/>
        </p:spPr>
      </p:pic>
      <p:pic>
        <p:nvPicPr>
          <p:cNvPr id="5" name="Picture 4" descr="http://turj.ru/images/9/8/e/1/814/f4e18817e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138014"/>
            <a:ext cx="5072066" cy="3115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3116"/>
            <a:ext cx="533671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Thank you </a:t>
            </a:r>
          </a:p>
          <a:p>
            <a:pPr algn="ctr"/>
            <a:r>
              <a:rPr lang="en-US" sz="4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for attention!</a:t>
            </a:r>
            <a:endParaRPr lang="ru-RU" sz="36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71736" y="142852"/>
            <a:ext cx="50006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010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Королева Виктория и викторианская мораль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786182" y="1000108"/>
            <a:ext cx="492919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Виктория - величайшая английская королева после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B42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Елизаветы Первой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Виктория пробыла на троне 63 года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больше, чем любой другой британский монарх.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Виктория родилась в Лондоне 24 мая 1819 года. Отцом Виктории был Эдуард Август, герцог Кентский, четвёртый сын короля Георга III. Матерью будущей королевы Виктории была Виктория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Саксен-Кобург-Заальфельдская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герцогиня Кентская. Отец Виктории умер от воспаления легких, когда дочери было 8 месяцев. Викторию воспитывала мать-немка, потому первые годы жизни будущая королева Великобритании говорила только на немецком языке. Виктория получила хорошее образование и владела несколькими языками: английский, немецкий, французский, итальянский.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 июня 1837 году умер король Великобритании Вильгельм IV. Он не оставил законных наследников и на британский трон взошла его 18-летняя племянница Виктория.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 descr="Франц Винтельхальтер. Портрет королевы Виктории, 1844-45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500042"/>
            <a:ext cx="3411789" cy="61198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Франц </a:t>
            </a:r>
            <a:r>
              <a:rPr lang="ru-RU" dirty="0" err="1"/>
              <a:t>Винтельхальтер</a:t>
            </a:r>
            <a:r>
              <a:rPr lang="ru-RU" dirty="0"/>
              <a:t>. Портрет королевы Виктории, 1844-45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ранц Винтельхальтер. Портрет королевы Виктории, 1843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3771270" cy="64055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Франц </a:t>
            </a:r>
            <a:r>
              <a:rPr lang="ru-RU" dirty="0" err="1"/>
              <a:t>Винтельхальтер</a:t>
            </a:r>
            <a:r>
              <a:rPr lang="ru-RU" dirty="0"/>
              <a:t>. Портрет королевы Виктории, 1843</a:t>
            </a:r>
          </a:p>
        </p:txBody>
      </p:sp>
      <p:pic>
        <p:nvPicPr>
          <p:cNvPr id="7172" name="Picture 4" descr="автопортрет королевы Виктории, 18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152775" cy="34861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3857628"/>
            <a:ext cx="397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автопортрет королевы Виктории, 1844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lfred Edward Chalon. Портрет королевы Виктории, 1837-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4572000" cy="60732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Alfred</a:t>
            </a:r>
            <a:r>
              <a:rPr lang="ru-RU" dirty="0"/>
              <a:t> </a:t>
            </a:r>
            <a:r>
              <a:rPr lang="ru-RU" dirty="0" err="1"/>
              <a:t>Edward</a:t>
            </a:r>
            <a:r>
              <a:rPr lang="ru-RU" dirty="0"/>
              <a:t> </a:t>
            </a:r>
            <a:r>
              <a:rPr lang="ru-RU" dirty="0" err="1"/>
              <a:t>Chalon</a:t>
            </a:r>
            <a:r>
              <a:rPr lang="ru-RU" dirty="0"/>
              <a:t>. Портрет королевы Виктории, 1837-38</a:t>
            </a:r>
          </a:p>
        </p:txBody>
      </p:sp>
      <p:pic>
        <p:nvPicPr>
          <p:cNvPr id="6148" name="Picture 4" descr="Alexander Melville. Портрет королевы Виктории, 18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14290"/>
            <a:ext cx="4222927" cy="51577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5500702"/>
            <a:ext cx="407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Alexander</a:t>
            </a:r>
            <a:r>
              <a:rPr lang="ru-RU" dirty="0"/>
              <a:t> </a:t>
            </a:r>
            <a:r>
              <a:rPr lang="ru-RU" dirty="0" err="1"/>
              <a:t>Melville</a:t>
            </a:r>
            <a:r>
              <a:rPr lang="ru-RU" dirty="0"/>
              <a:t>. Портрет королевы Виктории, 1845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42862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Через 3 года после коронации Виктория вступила в брак с герцогом саксонским Альбертом (26.08.1819-14.12.1861). Альберт был красив, образован и Виктория полюбила его еще до свадьбы, сама предложив ему соединиться узами брака, на что Альберт ответил: "Я буду счастлив провести мою жизнь рядом с Вами".</a:t>
            </a:r>
          </a:p>
        </p:txBody>
      </p:sp>
      <p:pic>
        <p:nvPicPr>
          <p:cNvPr id="5122" name="Picture 2" descr="Франц Винтельхальтер. Портрет принца Альберта, 18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23439" y="285728"/>
            <a:ext cx="4520561" cy="63446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Франц </a:t>
            </a:r>
            <a:r>
              <a:rPr lang="ru-RU" dirty="0" err="1"/>
              <a:t>Винтельхальтер</a:t>
            </a:r>
            <a:r>
              <a:rPr lang="ru-RU" dirty="0"/>
              <a:t>. Портрет принца Альберта, 1842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Судя по всему, Альберт любил Викторию не так горячо, как она его, однако королева была счастлива с ним. </a:t>
            </a:r>
            <a:r>
              <a:rPr lang="ru-RU" dirty="0" smtClean="0"/>
              <a:t>Изучавшим </a:t>
            </a:r>
            <a:r>
              <a:rPr lang="ru-RU" dirty="0"/>
              <a:t>многотомную переписку и дневники королевы не удалось найти ни одного расхождения во взглядах Виктории и Альберта. В браке с Альбертом у Виктории родилось 9 детей. </a:t>
            </a:r>
          </a:p>
        </p:txBody>
      </p:sp>
      <p:pic>
        <p:nvPicPr>
          <p:cNvPr id="4098" name="Picture 2" descr="Франц Винтельхальтер. Королева Виктория, принц Альберт и их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315061"/>
            <a:ext cx="7072330" cy="554293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768" y="5143512"/>
            <a:ext cx="2000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Франц </a:t>
            </a:r>
            <a:r>
              <a:rPr lang="ru-RU" dirty="0" err="1"/>
              <a:t>Винтельхальтер</a:t>
            </a:r>
            <a:r>
              <a:rPr lang="ru-RU" dirty="0"/>
              <a:t>. Королева Виктория, принц Альберт и их дети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dwin Landseer. Принц Альберт и королева Виктория, 1841-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52"/>
            <a:ext cx="7715304" cy="59600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6215082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Edwin</a:t>
            </a:r>
            <a:r>
              <a:rPr lang="ru-RU" dirty="0"/>
              <a:t> </a:t>
            </a:r>
            <a:r>
              <a:rPr lang="ru-RU" dirty="0" err="1"/>
              <a:t>Landseer</a:t>
            </a:r>
            <a:r>
              <a:rPr lang="ru-RU" dirty="0"/>
              <a:t>. Принц Альберт и королева Виктория, 1841-42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ранц Винтельхальтер. Королева Виктория с сыном, принц Альберт, герцог Веллингт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7620000" cy="619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инц Альберт и королева Виктория. Фотограф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5829300" cy="6143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6286520"/>
            <a:ext cx="5143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Принц Альберт и королева Виктория. Фотография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536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Мария</cp:lastModifiedBy>
  <cp:revision>6</cp:revision>
  <dcterms:created xsi:type="dcterms:W3CDTF">2012-10-16T02:28:57Z</dcterms:created>
  <dcterms:modified xsi:type="dcterms:W3CDTF">2015-04-18T12:30:29Z</dcterms:modified>
</cp:coreProperties>
</file>