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C9ADED-18D4-4641-A58B-DC8DB17D0AE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9E4406-7FE9-4761-98EB-0433B05062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143932" cy="321471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Методическое пособие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 теме: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«Профессии» для детей подготовительной группы.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1700808"/>
            <a:ext cx="5194920" cy="16447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 вылечит корь, и бронхит, и ангину,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Пропишет пилюли и витамины.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врач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4067944" cy="524356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07496" y="1916832"/>
            <a:ext cx="453650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Мы работаем бригадой,</a:t>
            </a:r>
          </a:p>
          <a:p>
            <a:pPr>
              <a:buNone/>
            </a:pPr>
            <a:r>
              <a:rPr lang="ru-RU" b="1" dirty="0" smtClean="0"/>
              <a:t>Нам везут песок, бетон.</a:t>
            </a:r>
          </a:p>
          <a:p>
            <a:pPr>
              <a:buNone/>
            </a:pPr>
            <a:r>
              <a:rPr lang="ru-RU" b="1" dirty="0" smtClean="0"/>
              <a:t>Дружно потрудиться надо.</a:t>
            </a:r>
          </a:p>
          <a:p>
            <a:pPr>
              <a:buNone/>
            </a:pPr>
            <a:r>
              <a:rPr lang="ru-RU" b="1" dirty="0" smtClean="0"/>
              <a:t>Чтоб построить новый дом.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6" name="Рисунок 5" descr="стро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547119" cy="46805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204864"/>
            <a:ext cx="4824536" cy="30963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Феном, щеткой и расческой</a:t>
            </a:r>
          </a:p>
          <a:p>
            <a:pPr>
              <a:buNone/>
            </a:pPr>
            <a:r>
              <a:rPr lang="ru-RU" b="1" dirty="0" smtClean="0"/>
              <a:t>Ловко  сделает прическу.</a:t>
            </a:r>
            <a:endParaRPr lang="ru-RU" b="1" dirty="0"/>
          </a:p>
        </p:txBody>
      </p:sp>
      <p:pic>
        <p:nvPicPr>
          <p:cNvPr id="4" name="Рисунок 3" descr="пар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439415" cy="494116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16832"/>
            <a:ext cx="4906888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Если вьется пламя,</a:t>
            </a:r>
          </a:p>
          <a:p>
            <a:pPr>
              <a:buNone/>
            </a:pPr>
            <a:r>
              <a:rPr lang="ru-RU" b="1" dirty="0" smtClean="0"/>
              <a:t>Дым валит столбом, </a:t>
            </a:r>
          </a:p>
          <a:p>
            <a:pPr>
              <a:buNone/>
            </a:pPr>
            <a:r>
              <a:rPr lang="ru-RU" b="1" dirty="0" smtClean="0"/>
              <a:t>«Ноль- один» мы наберем,</a:t>
            </a:r>
          </a:p>
          <a:p>
            <a:pPr>
              <a:buNone/>
            </a:pPr>
            <a:r>
              <a:rPr lang="ru-RU" b="1" dirty="0" smtClean="0"/>
              <a:t>Его на помощь позовем.</a:t>
            </a:r>
            <a:endParaRPr lang="ru-RU" b="1" dirty="0"/>
          </a:p>
        </p:txBody>
      </p:sp>
      <p:pic>
        <p:nvPicPr>
          <p:cNvPr id="4" name="Рисунок 3" descr="пож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448928" cy="302433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88840"/>
            <a:ext cx="483488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Из рассыпчатой муки</a:t>
            </a:r>
          </a:p>
          <a:p>
            <a:pPr>
              <a:buNone/>
            </a:pPr>
            <a:r>
              <a:rPr lang="ru-RU" b="1" dirty="0" smtClean="0"/>
              <a:t>Он печет нам пироги,</a:t>
            </a:r>
          </a:p>
          <a:p>
            <a:pPr>
              <a:buNone/>
            </a:pPr>
            <a:r>
              <a:rPr lang="ru-RU" b="1" dirty="0" smtClean="0"/>
              <a:t>Булки, плюшки, сайки.</a:t>
            </a:r>
          </a:p>
          <a:p>
            <a:pPr>
              <a:buNone/>
            </a:pPr>
            <a:r>
              <a:rPr lang="ru-RU" b="1" dirty="0" smtClean="0"/>
              <a:t>Кто он? Угадай-ка.</a:t>
            </a:r>
            <a:endParaRPr lang="ru-RU" b="1" dirty="0"/>
          </a:p>
        </p:txBody>
      </p:sp>
      <p:pic>
        <p:nvPicPr>
          <p:cNvPr id="5" name="Рисунок 4" descr="пек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3031182" cy="505197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3136" y="1844824"/>
            <a:ext cx="469086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Разгребает снег лопатой,</a:t>
            </a:r>
          </a:p>
          <a:p>
            <a:pPr>
              <a:buNone/>
            </a:pPr>
            <a:r>
              <a:rPr lang="ru-RU" b="1" dirty="0" smtClean="0"/>
              <a:t>Подметает двор метлой.</a:t>
            </a:r>
          </a:p>
          <a:p>
            <a:pPr>
              <a:buNone/>
            </a:pPr>
            <a:r>
              <a:rPr lang="ru-RU" b="1" dirty="0" smtClean="0"/>
              <a:t>Догадались ли, ребята,</a:t>
            </a:r>
          </a:p>
          <a:p>
            <a:pPr>
              <a:buNone/>
            </a:pPr>
            <a:r>
              <a:rPr lang="ru-RU" b="1" dirty="0" smtClean="0"/>
              <a:t>Кто следит за чистотой?</a:t>
            </a:r>
            <a:endParaRPr lang="ru-RU" b="1" dirty="0"/>
          </a:p>
        </p:txBody>
      </p:sp>
      <p:pic>
        <p:nvPicPr>
          <p:cNvPr id="4" name="Рисунок 3" descr="дворник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428596"/>
            <a:ext cx="3744416" cy="44933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844824"/>
            <a:ext cx="59150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Он приучает детишек к порядку,</a:t>
            </a:r>
          </a:p>
          <a:p>
            <a:pPr>
              <a:buNone/>
            </a:pPr>
            <a:r>
              <a:rPr lang="ru-RU" b="1" dirty="0" smtClean="0"/>
              <a:t>Он проверяет ребячьи тетрадки.</a:t>
            </a:r>
          </a:p>
          <a:p>
            <a:pPr>
              <a:buNone/>
            </a:pPr>
            <a:r>
              <a:rPr lang="ru-RU" b="1" dirty="0" smtClean="0"/>
              <a:t>Научит детей и писать, и читать,</a:t>
            </a:r>
          </a:p>
          <a:p>
            <a:pPr>
              <a:buNone/>
            </a:pPr>
            <a:r>
              <a:rPr lang="ru-RU" b="1" dirty="0" smtClean="0"/>
              <a:t>И складывать цифры, и вычитать.</a:t>
            </a:r>
            <a:endParaRPr lang="ru-RU" b="1" dirty="0"/>
          </a:p>
        </p:txBody>
      </p:sp>
      <p:pic>
        <p:nvPicPr>
          <p:cNvPr id="4" name="Рисунок 3" descr="учител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645024"/>
            <a:ext cx="4092935" cy="3024336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3136" y="2060848"/>
            <a:ext cx="4690864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Он одет в комбинезон,</a:t>
            </a:r>
          </a:p>
          <a:p>
            <a:pPr>
              <a:buNone/>
            </a:pPr>
            <a:r>
              <a:rPr lang="ru-RU" b="1" dirty="0" smtClean="0"/>
              <a:t>Красит рамы, стены.</a:t>
            </a:r>
          </a:p>
          <a:p>
            <a:pPr>
              <a:buNone/>
            </a:pPr>
            <a:r>
              <a:rPr lang="ru-RU" b="1" dirty="0" smtClean="0"/>
              <a:t>Он и пол, и потолок</a:t>
            </a:r>
          </a:p>
          <a:p>
            <a:pPr>
              <a:buNone/>
            </a:pPr>
            <a:r>
              <a:rPr lang="ru-RU" b="1" dirty="0" smtClean="0"/>
              <a:t>В доме красить нам помог.</a:t>
            </a:r>
            <a:endParaRPr lang="ru-RU" b="1" dirty="0"/>
          </a:p>
        </p:txBody>
      </p:sp>
      <p:pic>
        <p:nvPicPr>
          <p:cNvPr id="4" name="Рисунок 3" descr="маля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4416491" cy="3312368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145</Words>
  <Application>Microsoft Office PowerPoint</Application>
  <PresentationFormat>Экран (4:3)</PresentationFormat>
  <Paragraphs>28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Методическое пособие  по теме: «Профессии» для детей подготовительной группы.</vt:lpstr>
      <vt:lpstr>Он вылечит корь, и бронхит, и ангину, Пропишет пилюли и витамины.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пособие  по теме: «Профессии» для детей подготовительной группы.</dc:title>
  <dc:creator>Админ</dc:creator>
  <cp:lastModifiedBy>Александр</cp:lastModifiedBy>
  <cp:revision>9</cp:revision>
  <dcterms:created xsi:type="dcterms:W3CDTF">2012-04-13T18:44:22Z</dcterms:created>
  <dcterms:modified xsi:type="dcterms:W3CDTF">2015-04-18T07:53:01Z</dcterms:modified>
</cp:coreProperties>
</file>