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sldIdLst>
    <p:sldId id="261" r:id="rId3"/>
    <p:sldId id="256" r:id="rId4"/>
    <p:sldId id="257" r:id="rId5"/>
    <p:sldId id="258" r:id="rId6"/>
    <p:sldId id="259" r:id="rId7"/>
    <p:sldId id="260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8" r:id="rId18"/>
    <p:sldId id="280" r:id="rId19"/>
    <p:sldId id="275" r:id="rId20"/>
    <p:sldId id="279" r:id="rId21"/>
    <p:sldId id="276" r:id="rId22"/>
    <p:sldId id="277" r:id="rId23"/>
    <p:sldId id="281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1295400"/>
            <a:ext cx="4724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886200"/>
            <a:ext cx="4876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8C47B85-EBEA-4A32-B956-AB421A3082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C4692-7997-42F7-A63A-8A260EE3A5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619750" y="152400"/>
            <a:ext cx="1771650" cy="5973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5162550" cy="5973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922E7-A5C2-419D-A546-29D4ABC4CC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46F51-88D7-4ED5-8A2D-21D2ABBF96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220205-43E3-4443-A42D-ABCB06992D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55222-98B3-4230-B381-B1B8B1CD4D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276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33800" y="1600200"/>
            <a:ext cx="3276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B371D-F179-48BA-8FE5-1F2664D452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0DDC4-80C2-46EF-BB6A-E9B504BDE9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B6A27-9293-4D57-9008-D52B866A70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0816B-EBAA-41F3-A86D-79DF0BEC2A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C609A-36CD-4CEB-A639-BCBCC65AD6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44DBE9-5536-476A-9B17-9A05D5CC19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8C505-6155-4E42-80E8-B15FC45916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F8878-C022-4E78-A436-72C2398D8A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734050" y="274638"/>
            <a:ext cx="18097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274638"/>
            <a:ext cx="52768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36A06-A44E-419A-BDFA-95B6D9187E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B1377-D731-4679-B9DA-04867397DC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314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71900" y="1600200"/>
            <a:ext cx="3314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0F6C9-92A4-4604-87D0-1A2D6CBF52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69F009-CA9F-45E1-B360-7DD5B676F1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5FEC5-AEC5-4DA1-A905-03FB338E3D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87F2FE-9CAC-4995-9C6F-666E16F53F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59020-1277-49B6-9BDF-E1F8CB7496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2D0647-0870-48AB-92B7-26062C7F9E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52400"/>
            <a:ext cx="6019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00200"/>
            <a:ext cx="6781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30C6D1E-9F2D-4A1D-9F5C-56ABF528F4E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15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274638"/>
            <a:ext cx="60198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00200"/>
            <a:ext cx="6705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6240D3-81E1-4010-A932-91913305582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15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1752600"/>
            <a:ext cx="5943600" cy="1470025"/>
          </a:xfrm>
        </p:spPr>
        <p:txBody>
          <a:bodyPr/>
          <a:lstStyle/>
          <a:p>
            <a:endParaRPr lang="ru-RU" sz="4800" dirty="0"/>
          </a:p>
        </p:txBody>
      </p:sp>
      <p:pic>
        <p:nvPicPr>
          <p:cNvPr id="15365" name="Picture 5" descr="7057813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FFC"/>
              </a:clrFrom>
              <a:clrTo>
                <a:srgbClr val="FBFF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12700"/>
            <a:ext cx="762000" cy="6731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855364" y="685801"/>
            <a:ext cx="543328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Путешествие с Айболитом!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581400"/>
            <a:ext cx="424577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295400"/>
            <a:ext cx="4267200" cy="2390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733800"/>
            <a:ext cx="4267200" cy="2371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review-image" descr="http://img0.liveinternet.ru/images/attach/c/7/94/147/94147812_Kartinki_dlya_flanelegrafa__geroi_skazok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600200"/>
            <a:ext cx="1676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105400" y="3886200"/>
            <a:ext cx="1905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И прибежала зайчиха и закричала: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- Ай! Ай!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Мой зайчик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попал под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трамвай.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0"/>
            <a:ext cx="4114800" cy="2783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352800"/>
            <a:ext cx="4267200" cy="1962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572000" y="1295400"/>
            <a:ext cx="266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И сказал Айболит: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- Не беда,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подавайте его сюда.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Я пришью ему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Новые ножки.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Он опять побежит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По дорожке.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267200"/>
            <a:ext cx="2438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И принесли ему Зайку,такого Больного, Хромого. И доктор Пришил ему ножки И заинька прыгает снова.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54102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А с ним и зайчиха-мать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тоже пошла танцевать.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6127262" cy="16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352800"/>
            <a:ext cx="3836442" cy="2714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81000" y="3276600"/>
            <a:ext cx="2362200" cy="2938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Вдруг откуда-то шакал на кобыле прискакал. Вот вам телеграмма от гиппопотама. Приезжайте, доктор, в Африку скорей и спасите, доктор, наших малышей.</a:t>
            </a:r>
            <a:endParaRPr lang="ru-RU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3186" y="1295400"/>
            <a:ext cx="4915814" cy="137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743200"/>
            <a:ext cx="4267200" cy="1724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4495800"/>
            <a:ext cx="4267200" cy="1590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724400" y="2895600"/>
            <a:ext cx="251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С Айболитом в Африку мы пойдем и зверушек  обязательно спасем.</a:t>
            </a:r>
            <a:endParaRPr lang="ru-RU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1240" y="1371600"/>
            <a:ext cx="4632960" cy="1447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895600"/>
            <a:ext cx="4876800" cy="152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5343" y="4572000"/>
            <a:ext cx="4731657" cy="15525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410200" y="33528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Переплываем  океан</a:t>
            </a:r>
            <a:endParaRPr lang="ru-RU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1"/>
            <a:ext cx="3117580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1524000"/>
            <a:ext cx="3342211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895600" y="46482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Нам  преграды нипочем,</a:t>
            </a:r>
            <a:br>
              <a:rPr lang="ru-RU" b="1" i="1" dirty="0" smtClean="0"/>
            </a:br>
            <a:r>
              <a:rPr lang="ru-RU" b="1" i="1" dirty="0" smtClean="0"/>
              <a:t>мы и болото  перейдем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preview-image" descr="http://img0.liveinternet.ru/images/attach/c/7/94/147/94147812_Kartinki_dlya_flanelegrafa__geroi_skazok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419600"/>
            <a:ext cx="152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5761620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286000" y="4724400"/>
            <a:ext cx="441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И горы встают у нас на пути,</a:t>
            </a:r>
            <a:br>
              <a:rPr lang="ru-RU" b="1" i="1" dirty="0" smtClean="0"/>
            </a:br>
            <a:r>
              <a:rPr lang="ru-RU" b="1" i="1" dirty="0" smtClean="0"/>
              <a:t>И мы по горам начинаем ползти.</a:t>
            </a:r>
            <a:br>
              <a:rPr lang="ru-RU" b="1" i="1" dirty="0" smtClean="0"/>
            </a:br>
            <a:r>
              <a:rPr lang="ru-RU" b="1" i="1" dirty="0" smtClean="0"/>
              <a:t>А горы все выше, а горы все круче,</a:t>
            </a:r>
            <a:br>
              <a:rPr lang="ru-RU" b="1" i="1" dirty="0" smtClean="0"/>
            </a:br>
            <a:r>
              <a:rPr lang="ru-RU" b="1" i="1" dirty="0" smtClean="0"/>
              <a:t>А горы уходят под самые тучи.</a:t>
            </a:r>
            <a:endParaRPr lang="ru-RU" b="1" i="1" dirty="0"/>
          </a:p>
        </p:txBody>
      </p:sp>
      <p:pic>
        <p:nvPicPr>
          <p:cNvPr id="4" name="preview-image" descr="http://img0.liveinternet.ru/images/attach/c/7/94/147/94147812_Kartinki_dlya_flanelegrafa__geroi_skazok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267200"/>
            <a:ext cx="152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5573598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review-image" descr="http://img0.liveinternet.ru/images/attach/c/7/94/147/94147812_Kartinki_dlya_flanelegrafa__geroi_skazok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267200"/>
            <a:ext cx="152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438400" y="4419600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Больные зверушки наших деток повстречали,</a:t>
            </a:r>
            <a:br>
              <a:rPr lang="ru-RU" b="1" i="1" dirty="0" smtClean="0"/>
            </a:br>
            <a:r>
              <a:rPr lang="ru-RU" b="1" i="1" dirty="0" smtClean="0"/>
              <a:t>Из-за деревьев и кустиков</a:t>
            </a:r>
            <a:br>
              <a:rPr lang="ru-RU" b="1" i="1" dirty="0" smtClean="0"/>
            </a:br>
            <a:r>
              <a:rPr lang="ru-RU" b="1" i="1" dirty="0" smtClean="0"/>
              <a:t>навстречу выползали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570740"/>
            <a:ext cx="3354388" cy="25554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0"/>
            <a:ext cx="4250375" cy="2362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648200" y="1295400"/>
            <a:ext cx="266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Мы не с пустыми руками в Африку пришли, мы больным зверушкам волшебные таблетки принесли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preview-image" descr="http://img0.liveinternet.ru/images/attach/c/7/94/147/94147812_Kartinki_dlya_flanelegrafa__geroi_skazok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191000"/>
            <a:ext cx="152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633602"/>
            <a:ext cx="3352800" cy="1438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9" y="1524000"/>
            <a:ext cx="3632592" cy="190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2514600"/>
            <a:ext cx="3288781" cy="205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267200" y="1600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Десять дней мы зверушек лечили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038600" y="49530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И волшебными таблетками</a:t>
            </a:r>
            <a:br>
              <a:rPr lang="ru-RU" b="1" i="1" dirty="0" smtClean="0"/>
            </a:br>
            <a:r>
              <a:rPr lang="ru-RU" b="1" i="1" dirty="0" smtClean="0"/>
              <a:t>мы их кормили.</a:t>
            </a:r>
            <a:endParaRPr lang="ru-RU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Физкультурное </a:t>
            </a:r>
            <a:r>
              <a:rPr lang="ru-RU" sz="3600" b="1" dirty="0" smtClean="0">
                <a:solidFill>
                  <a:srgbClr val="C00000"/>
                </a:solidFill>
              </a:rPr>
              <a:t>занятие 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по мотивам сказки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К.И. Чуковского «Доктор Айболит».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4267200" cy="1409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1138" y="2819400"/>
            <a:ext cx="3910034" cy="1981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648200"/>
            <a:ext cx="4267200" cy="1476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57200" y="3124200"/>
            <a:ext cx="29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Покажем зверушкам, как с помощью массажа можно вылечить больную головку и горлышко.</a:t>
            </a:r>
            <a:endParaRPr lang="ru-RU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4267200" cy="2000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895600"/>
            <a:ext cx="4267200" cy="1724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191000"/>
            <a:ext cx="4267200" cy="1962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953000" y="1371600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Вот и вылечили их, Лимпопо!</a:t>
            </a:r>
            <a:br>
              <a:rPr lang="ru-RU" b="1" i="1" dirty="0" smtClean="0"/>
            </a:br>
            <a:r>
              <a:rPr lang="ru-RU" b="1" i="1" dirty="0" smtClean="0"/>
              <a:t>Вот и вылечили всех, Лимпопо!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800600" y="4648200"/>
            <a:ext cx="2667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И пошли они смеяться, Лимпопо!</a:t>
            </a:r>
            <a:br>
              <a:rPr lang="ru-RU" b="1" i="1" dirty="0" smtClean="0"/>
            </a:br>
            <a:r>
              <a:rPr lang="ru-RU" b="1" i="1" dirty="0" smtClean="0"/>
              <a:t>И плясать и баловаться, </a:t>
            </a:r>
            <a:br>
              <a:rPr lang="ru-RU" b="1" i="1" dirty="0" smtClean="0"/>
            </a:br>
            <a:r>
              <a:rPr lang="ru-RU" b="1" i="1" dirty="0" smtClean="0"/>
              <a:t>Лимпопо!</a:t>
            </a:r>
            <a:endParaRPr lang="ru-RU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0"/>
            <a:ext cx="4267200" cy="3019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review-image" descr="http://img0.liveinternet.ru/images/attach/c/7/94/147/94147812_Kartinki_dlya_flanelegrafa__geroi_skazok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133600"/>
            <a:ext cx="1676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81000" y="4953000"/>
            <a:ext cx="502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Слава, слава Айболиту!</a:t>
            </a:r>
            <a:br>
              <a:rPr lang="ru-RU" sz="2000" b="1" i="1" dirty="0" smtClean="0"/>
            </a:br>
            <a:r>
              <a:rPr lang="ru-RU" sz="2000" b="1" i="1" dirty="0" smtClean="0"/>
              <a:t>Слава добрым докторам!</a:t>
            </a:r>
            <a:endParaRPr lang="ru-RU" sz="20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ru-RU" sz="24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6705600" cy="4525963"/>
          </a:xfrm>
        </p:spPr>
        <p:txBody>
          <a:bodyPr/>
          <a:lstStyle/>
          <a:p>
            <a:pPr>
              <a:buNone/>
            </a:pPr>
            <a:r>
              <a:rPr lang="ru-RU" sz="1800" b="1" i="1" u="sng" dirty="0" smtClean="0">
                <a:solidFill>
                  <a:srgbClr val="C00000"/>
                </a:solidFill>
                <a:latin typeface="+mj-lt"/>
              </a:rPr>
              <a:t>Задачи:</a:t>
            </a:r>
            <a:r>
              <a:rPr lang="ru-RU" sz="1800" b="1" i="1" dirty="0" smtClean="0">
                <a:latin typeface="+mj-lt"/>
              </a:rPr>
              <a:t/>
            </a:r>
            <a:br>
              <a:rPr lang="ru-RU" sz="1800" b="1" i="1" dirty="0" smtClean="0">
                <a:latin typeface="+mj-lt"/>
              </a:rPr>
            </a:br>
            <a:r>
              <a:rPr lang="ru-RU" sz="1800" b="1" i="1" dirty="0" smtClean="0">
                <a:latin typeface="+mj-lt"/>
              </a:rPr>
              <a:t>- развивать общение и взаимодействие ребенка с взрослым и сверстниками;</a:t>
            </a:r>
            <a:br>
              <a:rPr lang="ru-RU" sz="1800" b="1" i="1" dirty="0" smtClean="0">
                <a:latin typeface="+mj-lt"/>
              </a:rPr>
            </a:br>
            <a:r>
              <a:rPr lang="ru-RU" sz="1800" b="1" i="1" dirty="0" smtClean="0">
                <a:latin typeface="+mj-lt"/>
              </a:rPr>
              <a:t>- способствовать развитию таких физических качеств как координация движений, гибкость, равновесие;</a:t>
            </a:r>
            <a:br>
              <a:rPr lang="ru-RU" sz="1800" b="1" i="1" dirty="0" smtClean="0">
                <a:latin typeface="+mj-lt"/>
              </a:rPr>
            </a:br>
            <a:r>
              <a:rPr lang="ru-RU" sz="1800" b="1" i="1" dirty="0" smtClean="0">
                <a:latin typeface="+mj-lt"/>
              </a:rPr>
              <a:t>- создавать условия для творческого самовыражения детей в процессе физической активности;</a:t>
            </a:r>
            <a:br>
              <a:rPr lang="ru-RU" sz="1800" b="1" i="1" dirty="0" smtClean="0">
                <a:latin typeface="+mj-lt"/>
              </a:rPr>
            </a:br>
            <a:r>
              <a:rPr lang="ru-RU" sz="1800" b="1" i="1" dirty="0" smtClean="0">
                <a:latin typeface="+mj-lt"/>
              </a:rPr>
              <a:t>- воспитывать бережное отношение к природе, чувство доброты, сопричастности и сопереживания ко всему живому и прекрасному, что нас окружает;</a:t>
            </a:r>
            <a:br>
              <a:rPr lang="ru-RU" sz="1800" b="1" i="1" dirty="0" smtClean="0">
                <a:latin typeface="+mj-lt"/>
              </a:rPr>
            </a:br>
            <a:r>
              <a:rPr lang="ru-RU" sz="1800" b="1" i="1" dirty="0" smtClean="0">
                <a:latin typeface="+mj-lt"/>
              </a:rPr>
              <a:t>- обогащать словарный запас, развивать память, мышление, воображение.</a:t>
            </a:r>
            <a:r>
              <a:rPr lang="ru-RU" sz="1600" b="1" i="1" dirty="0" smtClean="0"/>
              <a:t/>
            </a:r>
            <a:br>
              <a:rPr lang="ru-RU" sz="1600" b="1" i="1" dirty="0" smtClean="0"/>
            </a:br>
            <a:endParaRPr lang="ru-RU" sz="16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9" y="1600200"/>
            <a:ext cx="5423731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-3571" t="-3279" r="42857"/>
          <a:stretch>
            <a:fillRect/>
          </a:stretch>
        </p:blipFill>
        <p:spPr bwMode="auto">
          <a:xfrm>
            <a:off x="3962400" y="3228415"/>
            <a:ext cx="2971800" cy="275328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81000" y="4419600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Отправляемся в поход,</a:t>
            </a:r>
            <a:br>
              <a:rPr lang="ru-RU" b="1" i="1" dirty="0" smtClean="0"/>
            </a:br>
            <a:r>
              <a:rPr lang="ru-RU" b="1" i="1" dirty="0" smtClean="0"/>
              <a:t>Сказка в гости нас зовет.</a:t>
            </a:r>
            <a:br>
              <a:rPr lang="ru-RU" b="1" i="1" dirty="0" smtClean="0"/>
            </a:br>
            <a:r>
              <a:rPr lang="ru-RU" b="1" i="1" dirty="0" smtClean="0"/>
              <a:t>Мы шагаем друг за другом</a:t>
            </a:r>
            <a:br>
              <a:rPr lang="ru-RU" b="1" i="1" dirty="0" smtClean="0"/>
            </a:br>
            <a:r>
              <a:rPr lang="ru-RU" b="1" i="1" dirty="0" smtClean="0"/>
              <a:t>Лесом и зеленым лугом.</a:t>
            </a:r>
            <a:endParaRPr lang="ru-RU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152400"/>
            <a:ext cx="60198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295400"/>
            <a:ext cx="6019800" cy="48307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523999"/>
            <a:ext cx="5257800" cy="23941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3429000"/>
            <a:ext cx="4394579" cy="2628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67818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447800"/>
            <a:ext cx="4267200" cy="2724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review-image" descr="http://img0.liveinternet.ru/images/attach/c/7/94/147/94147812_Kartinki_dlya_flanelegrafa__geroi_skazok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524000"/>
            <a:ext cx="2362200" cy="2819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048000" y="45720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Добрый доктор Айболит,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он под деревом сидит.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3886200" cy="26717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4191000"/>
            <a:ext cx="4267200" cy="1962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review-image" descr="http://img0.liveinternet.ru/images/attach/c/7/94/147/94147812_Kartinki_dlya_flanelegrafa__geroi_skazok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191000"/>
            <a:ext cx="184785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48200" y="19050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Приходи к нему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лечиться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и корова,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и волчица.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533400"/>
            <a:ext cx="4267200" cy="1790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905000"/>
            <a:ext cx="4267200" cy="1914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3657600"/>
            <a:ext cx="4267200" cy="1857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81000" y="3886200"/>
            <a:ext cx="2209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И жучок,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и паучок,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и медведица.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Всех излечит,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исцелит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добрый доктор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Айболит.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4267200" cy="2200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468462"/>
            <a:ext cx="4114800" cy="2553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review-image" descr="http://img0.liveinternet.ru/images/attach/c/7/94/147/94147812_Kartinki_dlya_flanelegrafa__geroi_skazok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886200"/>
            <a:ext cx="1905000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76800" y="1676400"/>
            <a:ext cx="2133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И пришел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к Айболиту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Барбос,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- Меня курица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клюнула в нос.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</TotalTime>
  <Words>171</Words>
  <Application>Microsoft Office PowerPoint</Application>
  <PresentationFormat>Экран (4:3)</PresentationFormat>
  <Paragraphs>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Оформление по умолчанию</vt:lpstr>
      <vt:lpstr>Специальное оформление</vt:lpstr>
      <vt:lpstr>Слайд 1</vt:lpstr>
      <vt:lpstr>    Физкультурное занятие  по мотивам сказки  К.И. Чуковского «Доктор Айболит».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Аня</cp:lastModifiedBy>
  <cp:revision>24</cp:revision>
  <cp:lastPrinted>1601-01-01T00:00:00Z</cp:lastPrinted>
  <dcterms:created xsi:type="dcterms:W3CDTF">1601-01-01T00:00:00Z</dcterms:created>
  <dcterms:modified xsi:type="dcterms:W3CDTF">2015-03-28T11:56:43Z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