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ru.wikipedia.org/wiki/&#1043;&#1072;&#1088;&#1084;&#1086;&#1085;&#1100;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001056" cy="1500174"/>
          </a:xfrm>
        </p:spPr>
        <p:txBody>
          <a:bodyPr vert="horz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БАЛАЛАЙКА</a:t>
            </a:r>
            <a:endParaRPr lang="ru-RU" sz="9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62432" y="6000768"/>
            <a:ext cx="4781568" cy="685800"/>
          </a:xfrm>
        </p:spPr>
        <p:txBody>
          <a:bodyPr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Автор : Макаров Егор  4А класс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85776"/>
            <a:ext cx="8153400" cy="127157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Балалайка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40005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err="1" smtClean="0"/>
              <a:t>Балала́йка</a:t>
            </a:r>
            <a:r>
              <a:rPr lang="ru-RU" dirty="0" smtClean="0"/>
              <a:t> — русский </a:t>
            </a:r>
            <a:r>
              <a:rPr lang="ru-RU" dirty="0" smtClean="0"/>
              <a:t>народный</a:t>
            </a:r>
            <a:r>
              <a:rPr lang="ru-RU" u="sng" dirty="0" smtClean="0"/>
              <a:t> </a:t>
            </a:r>
            <a:r>
              <a:rPr lang="ru-RU" dirty="0" smtClean="0"/>
              <a:t>трёхструнный</a:t>
            </a:r>
            <a:r>
              <a:rPr lang="ru-RU" dirty="0" smtClean="0"/>
              <a:t> щипковый музыкальный инструмент, от 600—700 мм (балалайка прима) до 1,7 метров (балалайка-контрабас) длиной, с треугольным слегка изогнутым (в XVIII—XIX веках также овальным) деревянным корпусом. Балалайка — один из инструментов, ставших наряду с гармонью, символом русского народа. Самый известный русский инструмент.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2"/>
            </a:endParaRPr>
          </a:p>
        </p:txBody>
      </p:sp>
      <p:pic>
        <p:nvPicPr>
          <p:cNvPr id="4" name="Рисунок 3" descr="no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9" y="4143379"/>
            <a:ext cx="6429419" cy="2714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720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Корпус сделан из отдельных (6—7) сегментов, головка длинного грифа слегка отогнута назад. Струны металлические (ВXVIII веке две из них жильные; у современных балалаек — нейлоновые или карбоновые). На грифе современной балалайки 16—31 металлических ладов (до конца XIX века — 5—7 </a:t>
            </a:r>
            <a:r>
              <a:rPr lang="ru-RU" dirty="0" err="1" smtClean="0"/>
              <a:t>навязных</a:t>
            </a:r>
            <a:r>
              <a:rPr lang="ru-RU" dirty="0" smtClean="0"/>
              <a:t>  ладов).</a:t>
            </a:r>
            <a:endParaRPr lang="ru-RU" dirty="0" smtClean="0"/>
          </a:p>
          <a:p>
            <a:r>
              <a:rPr lang="ru-RU" dirty="0" smtClean="0"/>
              <a:t>Звук звонкий, но мягкий. Наиболее частые приемы для извлечения звука бряцание, пиццикато, двойное пиццикато, одинарное пиццикато, вибрато, тремоло, дроби и гитарные приемы.</a:t>
            </a:r>
          </a:p>
          <a:p>
            <a:endParaRPr lang="ru-RU" dirty="0"/>
          </a:p>
        </p:txBody>
      </p:sp>
      <p:pic>
        <p:nvPicPr>
          <p:cNvPr id="4" name="Рисунок 3" descr="Balalayk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4000504"/>
            <a:ext cx="5572164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Виды балалайки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33289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современном оркестре русских народных инструментов используются пять разновидностей балалаек: прима, секунда, альт, бас и контрабас. Из них только прима является сольным, виртуозным инструментом, а за остальными закреплены чисто оркестровые функции: секунда и альт реализуют аккордовый аккомпанемент, а бас и контрабас — функцию баса. </a:t>
            </a:r>
            <a:endParaRPr lang="ru-RU" dirty="0"/>
          </a:p>
        </p:txBody>
      </p:sp>
      <p:pic>
        <p:nvPicPr>
          <p:cNvPr id="6" name="Рисунок 5" descr="balalay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929066"/>
            <a:ext cx="592935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Балалайка </a:t>
            </a:r>
            <a:r>
              <a:rPr lang="ru-RU" dirty="0" smtClean="0"/>
              <a:t>является достаточно распространённым музыкальным инструментом, который изучается в академических музыкальных учебных заведениях России, Белоруссии, Украины и Казахстана.</a:t>
            </a:r>
          </a:p>
          <a:p>
            <a:r>
              <a:rPr lang="ru-RU" dirty="0" smtClean="0"/>
              <a:t>Срок обучения на балалайке в детской музыкальной школе составляет 5—7 лет (в зависимости от возраста учащегося), в среднем учебном заведении 4 года, а в высшем — 4—5 лет. Репертуар: обработки народных песен, переложения классических произведений, авторская музыка.</a:t>
            </a:r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GG052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643314"/>
            <a:ext cx="4357718" cy="3000396"/>
          </a:xfrm>
          <a:prstGeom prst="rect">
            <a:avLst/>
          </a:prstGeom>
        </p:spPr>
      </p:pic>
      <p:pic>
        <p:nvPicPr>
          <p:cNvPr id="5" name="Рисунок 4" descr="85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14752"/>
            <a:ext cx="385765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ru-RU" dirty="0" smtClean="0"/>
              <a:t>Создатель балалайки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450059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Большой</a:t>
            </a:r>
            <a:r>
              <a:rPr lang="en-US" dirty="0" smtClean="0"/>
              <a:t> </a:t>
            </a:r>
            <a:r>
              <a:rPr lang="ru-RU" dirty="0" smtClean="0"/>
              <a:t>вклад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развитие</a:t>
            </a:r>
            <a:r>
              <a:rPr lang="en-US" dirty="0" smtClean="0"/>
              <a:t> </a:t>
            </a:r>
            <a:r>
              <a:rPr lang="ru-RU" dirty="0" smtClean="0"/>
              <a:t>балалайки</a:t>
            </a:r>
            <a:r>
              <a:rPr lang="en-US" dirty="0" smtClean="0"/>
              <a:t> </a:t>
            </a:r>
            <a:r>
              <a:rPr lang="ru-RU" dirty="0" smtClean="0"/>
              <a:t>внёс</a:t>
            </a:r>
            <a:r>
              <a:rPr lang="en-US" dirty="0" smtClean="0"/>
              <a:t> </a:t>
            </a:r>
            <a:r>
              <a:rPr lang="ru-RU" dirty="0" smtClean="0"/>
              <a:t>Василий</a:t>
            </a:r>
            <a:r>
              <a:rPr lang="en-US" dirty="0" smtClean="0"/>
              <a:t> </a:t>
            </a:r>
            <a:r>
              <a:rPr lang="ru-RU" dirty="0" smtClean="0"/>
              <a:t>Васильевич</a:t>
            </a:r>
            <a:r>
              <a:rPr lang="en-US" dirty="0" smtClean="0"/>
              <a:t> </a:t>
            </a:r>
            <a:r>
              <a:rPr lang="ru-RU" dirty="0" smtClean="0"/>
              <a:t>Андреев</a:t>
            </a:r>
            <a:r>
              <a:rPr lang="en-US" dirty="0" smtClean="0"/>
              <a:t>(14 </a:t>
            </a:r>
            <a:r>
              <a:rPr lang="ru-RU" dirty="0" smtClean="0"/>
              <a:t>января</a:t>
            </a:r>
            <a:r>
              <a:rPr lang="en-US" dirty="0" smtClean="0"/>
              <a:t> 1861 </a:t>
            </a:r>
            <a:r>
              <a:rPr lang="ru-RU" dirty="0" smtClean="0"/>
              <a:t>—</a:t>
            </a:r>
            <a:r>
              <a:rPr lang="en-US" dirty="0" smtClean="0"/>
              <a:t> 26 </a:t>
            </a:r>
            <a:r>
              <a:rPr lang="ru-RU" dirty="0" smtClean="0"/>
              <a:t>декабря</a:t>
            </a:r>
            <a:r>
              <a:rPr lang="en-US" dirty="0" smtClean="0"/>
              <a:t> 1918). </a:t>
            </a:r>
            <a:r>
              <a:rPr lang="ru-RU" dirty="0" smtClean="0"/>
              <a:t>Андреев</a:t>
            </a:r>
            <a:r>
              <a:rPr lang="en-US" dirty="0" smtClean="0"/>
              <a:t> </a:t>
            </a:r>
            <a:r>
              <a:rPr lang="ru-RU" dirty="0" smtClean="0"/>
              <a:t>с</a:t>
            </a:r>
            <a:r>
              <a:rPr lang="en-US" dirty="0" smtClean="0"/>
              <a:t> </a:t>
            </a:r>
            <a:r>
              <a:rPr lang="ru-RU" dirty="0" smtClean="0"/>
              <a:t>раннего</a:t>
            </a:r>
            <a:r>
              <a:rPr lang="en-US" dirty="0" smtClean="0"/>
              <a:t> </a:t>
            </a:r>
            <a:r>
              <a:rPr lang="ru-RU" dirty="0" smtClean="0"/>
              <a:t>детства</a:t>
            </a:r>
            <a:r>
              <a:rPr lang="en-US" dirty="0" smtClean="0"/>
              <a:t> </a:t>
            </a:r>
            <a:r>
              <a:rPr lang="ru-RU" dirty="0" smtClean="0"/>
              <a:t>увлёкся</a:t>
            </a:r>
            <a:r>
              <a:rPr lang="en-US" dirty="0" smtClean="0"/>
              <a:t> </a:t>
            </a:r>
            <a:r>
              <a:rPr lang="ru-RU" dirty="0" smtClean="0"/>
              <a:t>народным</a:t>
            </a:r>
            <a:r>
              <a:rPr lang="en-US" dirty="0" smtClean="0"/>
              <a:t> </a:t>
            </a:r>
            <a:r>
              <a:rPr lang="ru-RU" dirty="0" smtClean="0"/>
              <a:t>творчеством</a:t>
            </a:r>
            <a:r>
              <a:rPr lang="en-US" dirty="0" smtClean="0"/>
              <a:t>, </a:t>
            </a:r>
            <a:r>
              <a:rPr lang="ru-RU" dirty="0" smtClean="0"/>
              <a:t>играл</a:t>
            </a:r>
            <a:r>
              <a:rPr lang="en-US" dirty="0" smtClean="0"/>
              <a:t> </a:t>
            </a:r>
            <a:r>
              <a:rPr lang="ru-RU" dirty="0" smtClean="0"/>
              <a:t>на</a:t>
            </a:r>
            <a:r>
              <a:rPr lang="en-US" dirty="0" smtClean="0"/>
              <a:t> </a:t>
            </a:r>
            <a:r>
              <a:rPr lang="ru-RU" dirty="0" smtClean="0"/>
              <a:t>нескольких</a:t>
            </a:r>
            <a:r>
              <a:rPr lang="en-US" dirty="0" smtClean="0"/>
              <a:t> </a:t>
            </a:r>
            <a:r>
              <a:rPr lang="ru-RU" dirty="0" smtClean="0"/>
              <a:t>инструментах</a:t>
            </a:r>
            <a:r>
              <a:rPr lang="en-US" dirty="0" smtClean="0"/>
              <a:t>, </a:t>
            </a:r>
            <a:r>
              <a:rPr lang="ru-RU" dirty="0" smtClean="0"/>
              <a:t>знал</a:t>
            </a:r>
            <a:r>
              <a:rPr lang="en-US" dirty="0" smtClean="0"/>
              <a:t> </a:t>
            </a:r>
            <a:r>
              <a:rPr lang="ru-RU" dirty="0" smtClean="0"/>
              <a:t>множество</a:t>
            </a:r>
            <a:r>
              <a:rPr lang="en-US" dirty="0" smtClean="0"/>
              <a:t> </a:t>
            </a:r>
            <a:r>
              <a:rPr lang="ru-RU" dirty="0" smtClean="0"/>
              <a:t>русских</a:t>
            </a:r>
            <a:r>
              <a:rPr lang="en-US" dirty="0" smtClean="0"/>
              <a:t> </a:t>
            </a:r>
            <a:r>
              <a:rPr lang="ru-RU" dirty="0" smtClean="0"/>
              <a:t>песен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пословиц</a:t>
            </a:r>
            <a:r>
              <a:rPr lang="en-US" dirty="0" smtClean="0"/>
              <a:t>. </a:t>
            </a:r>
            <a:r>
              <a:rPr lang="ru-RU" dirty="0" smtClean="0"/>
              <a:t>Летом</a:t>
            </a:r>
            <a:r>
              <a:rPr lang="en-US" dirty="0" smtClean="0"/>
              <a:t> 1883 </a:t>
            </a:r>
            <a:r>
              <a:rPr lang="ru-RU" dirty="0" smtClean="0"/>
              <a:t>молодой</a:t>
            </a:r>
            <a:r>
              <a:rPr lang="en-US" dirty="0" smtClean="0"/>
              <a:t> </a:t>
            </a:r>
            <a:r>
              <a:rPr lang="ru-RU" dirty="0" smtClean="0"/>
              <a:t>дворянин</a:t>
            </a:r>
            <a:r>
              <a:rPr lang="en-US" dirty="0" smtClean="0"/>
              <a:t> </a:t>
            </a:r>
            <a:r>
              <a:rPr lang="ru-RU" dirty="0" smtClean="0"/>
              <a:t>увидел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руках</a:t>
            </a:r>
            <a:r>
              <a:rPr lang="en-US" dirty="0" smtClean="0"/>
              <a:t> </a:t>
            </a:r>
            <a:r>
              <a:rPr lang="ru-RU" dirty="0" smtClean="0"/>
              <a:t>своего</a:t>
            </a:r>
            <a:r>
              <a:rPr lang="en-US" dirty="0" smtClean="0"/>
              <a:t> </a:t>
            </a:r>
            <a:r>
              <a:rPr lang="ru-RU" dirty="0" smtClean="0"/>
              <a:t>дворового</a:t>
            </a:r>
            <a:r>
              <a:rPr lang="en-US" dirty="0" smtClean="0"/>
              <a:t> </a:t>
            </a:r>
            <a:r>
              <a:rPr lang="ru-RU" dirty="0" smtClean="0"/>
              <a:t>Антипа</a:t>
            </a:r>
            <a:r>
              <a:rPr lang="en-US" dirty="0" smtClean="0"/>
              <a:t> </a:t>
            </a:r>
            <a:r>
              <a:rPr lang="ru-RU" dirty="0" smtClean="0"/>
              <a:t>Васильева</a:t>
            </a:r>
            <a:r>
              <a:rPr lang="en-US" dirty="0" smtClean="0"/>
              <a:t> </a:t>
            </a:r>
            <a:r>
              <a:rPr lang="ru-RU" dirty="0" smtClean="0"/>
              <a:t>балалайку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заинтересовался</a:t>
            </a:r>
            <a:r>
              <a:rPr lang="en-US" dirty="0" smtClean="0"/>
              <a:t> </a:t>
            </a:r>
            <a:r>
              <a:rPr lang="ru-RU" dirty="0" smtClean="0"/>
              <a:t>ею</a:t>
            </a:r>
            <a:r>
              <a:rPr lang="en-US" dirty="0" smtClean="0"/>
              <a:t>. </a:t>
            </a:r>
            <a:r>
              <a:rPr lang="ru-RU" dirty="0" smtClean="0"/>
              <a:t>Андреев</a:t>
            </a:r>
            <a:r>
              <a:rPr lang="en-US" dirty="0" smtClean="0"/>
              <a:t> </a:t>
            </a:r>
            <a:r>
              <a:rPr lang="ru-RU" dirty="0" smtClean="0"/>
              <a:t>встретился</a:t>
            </a:r>
            <a:r>
              <a:rPr lang="en-US" dirty="0" smtClean="0"/>
              <a:t> </a:t>
            </a:r>
            <a:r>
              <a:rPr lang="ru-RU" dirty="0" smtClean="0"/>
              <a:t>с</a:t>
            </a:r>
            <a:r>
              <a:rPr lang="en-US" dirty="0" smtClean="0"/>
              <a:t> </a:t>
            </a:r>
            <a:r>
              <a:rPr lang="ru-RU" dirty="0" smtClean="0"/>
              <a:t>тверским</a:t>
            </a:r>
            <a:r>
              <a:rPr lang="en-US" dirty="0" smtClean="0"/>
              <a:t> </a:t>
            </a:r>
            <a:r>
              <a:rPr lang="ru-RU" dirty="0" smtClean="0"/>
              <a:t>виртуозом</a:t>
            </a:r>
            <a:r>
              <a:rPr lang="en-US" dirty="0" smtClean="0"/>
              <a:t>-</a:t>
            </a:r>
            <a:r>
              <a:rPr lang="ru-RU" dirty="0" smtClean="0"/>
              <a:t>балалаечником</a:t>
            </a:r>
            <a:r>
              <a:rPr lang="en-US" dirty="0" smtClean="0"/>
              <a:t> </a:t>
            </a:r>
            <a:r>
              <a:rPr lang="ru-RU" dirty="0" smtClean="0"/>
              <a:t>А</a:t>
            </a:r>
            <a:r>
              <a:rPr lang="en-US" dirty="0" smtClean="0"/>
              <a:t>.</a:t>
            </a:r>
            <a:r>
              <a:rPr lang="ru-RU" dirty="0" smtClean="0"/>
              <a:t>С</a:t>
            </a:r>
            <a:r>
              <a:rPr lang="en-US" dirty="0" smtClean="0"/>
              <a:t>. </a:t>
            </a:r>
            <a:r>
              <a:rPr lang="ru-RU" dirty="0" err="1" smtClean="0"/>
              <a:t>Паскиным</a:t>
            </a:r>
            <a:r>
              <a:rPr lang="en-US" dirty="0" smtClean="0"/>
              <a:t>, </a:t>
            </a:r>
            <a:r>
              <a:rPr lang="ru-RU" dirty="0" smtClean="0"/>
              <a:t>который</a:t>
            </a:r>
            <a:r>
              <a:rPr lang="en-US" dirty="0" smtClean="0"/>
              <a:t> </a:t>
            </a:r>
            <a:r>
              <a:rPr lang="ru-RU" dirty="0" smtClean="0"/>
              <a:t>помог</a:t>
            </a:r>
            <a:r>
              <a:rPr lang="en-US" dirty="0" smtClean="0"/>
              <a:t> </a:t>
            </a:r>
            <a:r>
              <a:rPr lang="ru-RU" dirty="0" smtClean="0"/>
              <a:t>овладеть</a:t>
            </a:r>
            <a:r>
              <a:rPr lang="en-US" dirty="0" smtClean="0"/>
              <a:t> </a:t>
            </a:r>
            <a:r>
              <a:rPr lang="ru-RU" dirty="0" smtClean="0"/>
              <a:t>новыми</a:t>
            </a:r>
            <a:r>
              <a:rPr lang="en-US" dirty="0" smtClean="0"/>
              <a:t> </a:t>
            </a:r>
            <a:r>
              <a:rPr lang="ru-RU" dirty="0" smtClean="0"/>
              <a:t>приемами</a:t>
            </a:r>
            <a:r>
              <a:rPr lang="en-US" dirty="0" smtClean="0"/>
              <a:t> </a:t>
            </a:r>
            <a:r>
              <a:rPr lang="ru-RU" dirty="0" smtClean="0"/>
              <a:t>игры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заказать</a:t>
            </a:r>
            <a:r>
              <a:rPr lang="en-US" dirty="0" smtClean="0"/>
              <a:t> </a:t>
            </a:r>
            <a:r>
              <a:rPr lang="ru-RU" dirty="0" smtClean="0"/>
              <a:t>у</a:t>
            </a:r>
            <a:r>
              <a:rPr lang="en-US" dirty="0" smtClean="0"/>
              <a:t> </a:t>
            </a:r>
            <a:r>
              <a:rPr lang="ru-RU" dirty="0" smtClean="0"/>
              <a:t>местного</a:t>
            </a:r>
            <a:r>
              <a:rPr lang="en-US" dirty="0" smtClean="0"/>
              <a:t> </a:t>
            </a:r>
            <a:r>
              <a:rPr lang="ru-RU" dirty="0" smtClean="0"/>
              <a:t>столяра</a:t>
            </a:r>
            <a:r>
              <a:rPr lang="en-US" dirty="0" smtClean="0"/>
              <a:t> </a:t>
            </a:r>
            <a:r>
              <a:rPr lang="ru-RU" dirty="0" smtClean="0"/>
              <a:t>Антонова</a:t>
            </a:r>
            <a:r>
              <a:rPr lang="en-US" dirty="0" smtClean="0"/>
              <a:t> </a:t>
            </a:r>
            <a:r>
              <a:rPr lang="ru-RU" dirty="0" smtClean="0"/>
              <a:t>балалайку</a:t>
            </a:r>
            <a:r>
              <a:rPr lang="en-US" dirty="0" smtClean="0"/>
              <a:t> </a:t>
            </a:r>
            <a:r>
              <a:rPr lang="ru-RU" dirty="0" smtClean="0"/>
              <a:t>улучшенного</a:t>
            </a:r>
            <a:r>
              <a:rPr lang="en-US" dirty="0" smtClean="0"/>
              <a:t> </a:t>
            </a:r>
            <a:r>
              <a:rPr lang="ru-RU" dirty="0" smtClean="0"/>
              <a:t>качества</a:t>
            </a:r>
            <a:r>
              <a:rPr lang="en-US" dirty="0" smtClean="0"/>
              <a:t>. </a:t>
            </a:r>
            <a:r>
              <a:rPr lang="ru-RU" dirty="0" smtClean="0"/>
              <a:t>Немного</a:t>
            </a:r>
            <a:r>
              <a:rPr lang="en-US" dirty="0" smtClean="0"/>
              <a:t> </a:t>
            </a:r>
            <a:r>
              <a:rPr lang="ru-RU" dirty="0" smtClean="0"/>
              <a:t>освоившись</a:t>
            </a:r>
            <a:r>
              <a:rPr lang="en-US" dirty="0" smtClean="0"/>
              <a:t> </a:t>
            </a:r>
            <a:r>
              <a:rPr lang="ru-RU" dirty="0" smtClean="0"/>
              <a:t>с</a:t>
            </a:r>
            <a:r>
              <a:rPr lang="en-US" dirty="0" smtClean="0"/>
              <a:t> </a:t>
            </a:r>
            <a:r>
              <a:rPr lang="ru-RU" dirty="0" smtClean="0"/>
              <a:t>новым</a:t>
            </a:r>
            <a:r>
              <a:rPr lang="en-US" dirty="0" smtClean="0"/>
              <a:t> </a:t>
            </a:r>
            <a:r>
              <a:rPr lang="ru-RU" dirty="0" smtClean="0"/>
              <a:t>инструментом</a:t>
            </a:r>
            <a:r>
              <a:rPr lang="en-US" dirty="0" smtClean="0"/>
              <a:t> </a:t>
            </a:r>
            <a:r>
              <a:rPr lang="ru-RU" dirty="0" smtClean="0"/>
              <a:t>он</a:t>
            </a:r>
            <a:r>
              <a:rPr lang="en-US" dirty="0" smtClean="0"/>
              <a:t> </a:t>
            </a:r>
            <a:r>
              <a:rPr lang="ru-RU" dirty="0" smtClean="0"/>
              <a:t>даёт</a:t>
            </a:r>
            <a:r>
              <a:rPr lang="en-US" dirty="0" smtClean="0"/>
              <a:t> </a:t>
            </a:r>
            <a:r>
              <a:rPr lang="ru-RU" dirty="0" smtClean="0"/>
              <a:t>любительские</a:t>
            </a:r>
            <a:r>
              <a:rPr lang="en-US" dirty="0" smtClean="0"/>
              <a:t> </a:t>
            </a:r>
            <a:r>
              <a:rPr lang="ru-RU" dirty="0" smtClean="0"/>
              <a:t>концерты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1678"/>
            <a:ext cx="8929718" cy="5715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Весной</a:t>
            </a:r>
            <a:r>
              <a:rPr lang="en-US" sz="3200" dirty="0" smtClean="0"/>
              <a:t> 1886 </a:t>
            </a:r>
            <a:r>
              <a:rPr lang="ru-RU" sz="3200" dirty="0" smtClean="0"/>
              <a:t>года</a:t>
            </a:r>
            <a:r>
              <a:rPr lang="en-US" sz="3200" dirty="0" smtClean="0"/>
              <a:t> </a:t>
            </a:r>
            <a:r>
              <a:rPr lang="ru-RU" sz="3200" dirty="0" smtClean="0"/>
              <a:t>Василий</a:t>
            </a:r>
            <a:r>
              <a:rPr lang="en-US" sz="3200" dirty="0" smtClean="0"/>
              <a:t> </a:t>
            </a:r>
            <a:r>
              <a:rPr lang="ru-RU" sz="3200" dirty="0" smtClean="0"/>
              <a:t>Васильевич</a:t>
            </a:r>
            <a:r>
              <a:rPr lang="en-US" sz="3200" dirty="0" smtClean="0"/>
              <a:t> </a:t>
            </a:r>
            <a:r>
              <a:rPr lang="ru-RU" sz="3200" dirty="0" smtClean="0"/>
              <a:t>совместно</a:t>
            </a:r>
            <a:r>
              <a:rPr lang="en-US" sz="3200" dirty="0" smtClean="0"/>
              <a:t> </a:t>
            </a:r>
            <a:r>
              <a:rPr lang="ru-RU" sz="3200" dirty="0" smtClean="0"/>
              <a:t>с</a:t>
            </a:r>
            <a:r>
              <a:rPr lang="en-US" sz="3200" dirty="0" smtClean="0"/>
              <a:t> </a:t>
            </a:r>
            <a:r>
              <a:rPr lang="ru-RU" sz="3200" dirty="0" smtClean="0"/>
              <a:t>Петербургским</a:t>
            </a:r>
            <a:r>
              <a:rPr lang="en-US" sz="3200" dirty="0" smtClean="0"/>
              <a:t> </a:t>
            </a:r>
            <a:r>
              <a:rPr lang="ru-RU" sz="3200" dirty="0" smtClean="0"/>
              <a:t>скрипичным</a:t>
            </a:r>
            <a:r>
              <a:rPr lang="en-US" sz="3200" dirty="0" smtClean="0"/>
              <a:t> </a:t>
            </a:r>
            <a:r>
              <a:rPr lang="ru-RU" sz="3200" dirty="0" smtClean="0"/>
              <a:t>мастером</a:t>
            </a:r>
            <a:r>
              <a:rPr lang="en-US" sz="3200" dirty="0" smtClean="0"/>
              <a:t> </a:t>
            </a:r>
            <a:r>
              <a:rPr lang="ru-RU" sz="3200" dirty="0" smtClean="0"/>
              <a:t>В</a:t>
            </a:r>
            <a:r>
              <a:rPr lang="en-US" sz="3200" dirty="0" smtClean="0"/>
              <a:t>.</a:t>
            </a:r>
            <a:r>
              <a:rPr lang="ru-RU" sz="3200" dirty="0" smtClean="0"/>
              <a:t>В</a:t>
            </a:r>
            <a:r>
              <a:rPr lang="en-US" sz="3200" dirty="0" smtClean="0"/>
              <a:t>. </a:t>
            </a:r>
            <a:r>
              <a:rPr lang="ru-RU" sz="3200" dirty="0" smtClean="0"/>
              <a:t>Ивановым</a:t>
            </a:r>
            <a:r>
              <a:rPr lang="en-US" sz="3200" dirty="0" smtClean="0"/>
              <a:t> </a:t>
            </a:r>
            <a:r>
              <a:rPr lang="ru-RU" sz="3200" dirty="0" smtClean="0"/>
              <a:t>создаёт</a:t>
            </a:r>
            <a:r>
              <a:rPr lang="en-US" sz="3200" dirty="0" smtClean="0"/>
              <a:t> </a:t>
            </a:r>
            <a:r>
              <a:rPr lang="ru-RU" sz="3200" dirty="0" smtClean="0"/>
              <a:t>первую</a:t>
            </a:r>
            <a:r>
              <a:rPr lang="en-US" sz="3200" dirty="0" smtClean="0"/>
              <a:t> </a:t>
            </a:r>
            <a:r>
              <a:rPr lang="ru-RU" sz="3200" dirty="0" smtClean="0"/>
              <a:t>концертную</a:t>
            </a:r>
            <a:r>
              <a:rPr lang="en-US" sz="3200" dirty="0" smtClean="0"/>
              <a:t> </a:t>
            </a:r>
            <a:r>
              <a:rPr lang="ru-RU" sz="3200" dirty="0" smtClean="0"/>
              <a:t>балалайку</a:t>
            </a:r>
            <a:r>
              <a:rPr lang="en-US" sz="3200" dirty="0" smtClean="0"/>
              <a:t> </a:t>
            </a:r>
            <a:r>
              <a:rPr lang="ru-RU" sz="3200" dirty="0" smtClean="0"/>
              <a:t>с</a:t>
            </a:r>
            <a:r>
              <a:rPr lang="en-US" sz="3200" dirty="0" smtClean="0"/>
              <a:t> </a:t>
            </a:r>
            <a:r>
              <a:rPr lang="ru-RU" sz="3200" dirty="0" smtClean="0"/>
              <a:t>пятью</a:t>
            </a:r>
            <a:r>
              <a:rPr lang="en-US" sz="3200" dirty="0" smtClean="0"/>
              <a:t> </a:t>
            </a:r>
            <a:r>
              <a:rPr lang="ru-RU" sz="3200" dirty="0" smtClean="0"/>
              <a:t>врезными</a:t>
            </a:r>
            <a:r>
              <a:rPr lang="en-US" sz="3200" dirty="0" smtClean="0"/>
              <a:t> </a:t>
            </a:r>
            <a:r>
              <a:rPr lang="ru-RU" sz="3200" dirty="0" smtClean="0"/>
              <a:t>ладами</a:t>
            </a:r>
            <a:r>
              <a:rPr lang="en-US" sz="3200" dirty="0" smtClean="0"/>
              <a:t>, </a:t>
            </a:r>
            <a:r>
              <a:rPr lang="ru-RU" sz="3200" dirty="0" smtClean="0"/>
              <a:t>жильными</a:t>
            </a:r>
            <a:r>
              <a:rPr lang="en-US" sz="3200" dirty="0" smtClean="0"/>
              <a:t> </a:t>
            </a:r>
            <a:r>
              <a:rPr lang="ru-RU" sz="3200" dirty="0" smtClean="0"/>
              <a:t>струнами</a:t>
            </a:r>
            <a:r>
              <a:rPr lang="en-US" sz="3200" dirty="0" smtClean="0"/>
              <a:t>, </a:t>
            </a:r>
            <a:r>
              <a:rPr lang="ru-RU" sz="3200" dirty="0" smtClean="0"/>
              <a:t>корпусом</a:t>
            </a:r>
            <a:r>
              <a:rPr lang="en-US" sz="3200" dirty="0" smtClean="0"/>
              <a:t> </a:t>
            </a:r>
            <a:r>
              <a:rPr lang="ru-RU" sz="3200" dirty="0" smtClean="0"/>
              <a:t>из</a:t>
            </a:r>
            <a:r>
              <a:rPr lang="en-US" sz="3200" dirty="0" smtClean="0"/>
              <a:t> </a:t>
            </a:r>
            <a:r>
              <a:rPr lang="ru-RU" sz="3200" dirty="0" smtClean="0"/>
              <a:t>гулкого</a:t>
            </a:r>
            <a:r>
              <a:rPr lang="en-US" sz="3200" dirty="0" smtClean="0"/>
              <a:t> </a:t>
            </a:r>
            <a:r>
              <a:rPr lang="ru-RU" sz="3200" dirty="0" smtClean="0"/>
              <a:t>горного</a:t>
            </a:r>
            <a:r>
              <a:rPr lang="en-US" sz="3200" dirty="0" smtClean="0"/>
              <a:t> </a:t>
            </a:r>
            <a:r>
              <a:rPr lang="ru-RU" sz="3200" dirty="0" smtClean="0"/>
              <a:t>клена</a:t>
            </a:r>
            <a:r>
              <a:rPr lang="en-US" sz="3200" dirty="0" smtClean="0"/>
              <a:t> </a:t>
            </a:r>
            <a:r>
              <a:rPr lang="ru-RU" sz="3200" dirty="0" smtClean="0"/>
              <a:t>и</a:t>
            </a:r>
            <a:r>
              <a:rPr lang="en-US" sz="3200" dirty="0" smtClean="0"/>
              <a:t> </a:t>
            </a:r>
            <a:r>
              <a:rPr lang="ru-RU" sz="3200" dirty="0" smtClean="0"/>
              <a:t>грифом</a:t>
            </a:r>
            <a:r>
              <a:rPr lang="en-US" sz="3200" dirty="0" smtClean="0"/>
              <a:t> </a:t>
            </a:r>
            <a:r>
              <a:rPr lang="ru-RU" sz="3200" dirty="0" smtClean="0"/>
              <a:t>из</a:t>
            </a:r>
            <a:r>
              <a:rPr lang="en-US" sz="3200" dirty="0" smtClean="0"/>
              <a:t> </a:t>
            </a:r>
            <a:r>
              <a:rPr lang="ru-RU" sz="3200" dirty="0" smtClean="0"/>
              <a:t>черного</a:t>
            </a:r>
            <a:r>
              <a:rPr lang="en-US" sz="3200" dirty="0" smtClean="0"/>
              <a:t> </a:t>
            </a:r>
            <a:r>
              <a:rPr lang="ru-RU" sz="3200" dirty="0" smtClean="0"/>
              <a:t>дерева</a:t>
            </a:r>
            <a:r>
              <a:rPr lang="en-US" sz="3200" dirty="0" smtClean="0"/>
              <a:t>. </a:t>
            </a:r>
            <a:r>
              <a:rPr lang="ru-RU" sz="3200" dirty="0" smtClean="0"/>
              <a:t>Выступления</a:t>
            </a:r>
            <a:r>
              <a:rPr lang="en-US" sz="3200" dirty="0" smtClean="0"/>
              <a:t> </a:t>
            </a:r>
            <a:r>
              <a:rPr lang="ru-RU" sz="3200" dirty="0" smtClean="0"/>
              <a:t>Андреева</a:t>
            </a:r>
            <a:r>
              <a:rPr lang="en-US" sz="3200" dirty="0" smtClean="0"/>
              <a:t> </a:t>
            </a:r>
            <a:r>
              <a:rPr lang="ru-RU" sz="3200" dirty="0" smtClean="0"/>
              <a:t>имеют</a:t>
            </a:r>
            <a:r>
              <a:rPr lang="en-US" sz="3200" dirty="0" smtClean="0"/>
              <a:t> </a:t>
            </a:r>
            <a:r>
              <a:rPr lang="ru-RU" sz="3200" dirty="0" smtClean="0"/>
              <a:t>большой</a:t>
            </a:r>
            <a:r>
              <a:rPr lang="en-US" sz="3200" dirty="0" smtClean="0"/>
              <a:t> </a:t>
            </a:r>
            <a:r>
              <a:rPr lang="ru-RU" sz="3200" dirty="0" smtClean="0"/>
              <a:t>общественный</a:t>
            </a:r>
            <a:r>
              <a:rPr lang="en-US" sz="3200" dirty="0" smtClean="0"/>
              <a:t> </a:t>
            </a:r>
            <a:r>
              <a:rPr lang="ru-RU" sz="3200" dirty="0" smtClean="0"/>
              <a:t>резонанс</a:t>
            </a:r>
            <a:r>
              <a:rPr lang="en-US" sz="3200" dirty="0" smtClean="0"/>
              <a:t> </a:t>
            </a:r>
            <a:r>
              <a:rPr lang="ru-RU" sz="3200" dirty="0" smtClean="0"/>
              <a:t>в</a:t>
            </a:r>
            <a:r>
              <a:rPr lang="en-US" sz="3200" dirty="0" smtClean="0"/>
              <a:t> </a:t>
            </a:r>
            <a:r>
              <a:rPr lang="ru-RU" sz="3200" dirty="0" smtClean="0"/>
              <a:t>Петербурге</a:t>
            </a:r>
            <a:r>
              <a:rPr lang="en-US" sz="3200" dirty="0" smtClean="0"/>
              <a:t>, </a:t>
            </a:r>
            <a:r>
              <a:rPr lang="ru-RU" sz="3200" dirty="0" smtClean="0"/>
              <a:t>что</a:t>
            </a:r>
            <a:r>
              <a:rPr lang="en-US" sz="3200" dirty="0" smtClean="0"/>
              <a:t> </a:t>
            </a:r>
            <a:r>
              <a:rPr lang="ru-RU" sz="3200" dirty="0" smtClean="0"/>
              <a:t>способствует</a:t>
            </a:r>
            <a:r>
              <a:rPr lang="en-US" sz="3200" dirty="0" smtClean="0"/>
              <a:t> </a:t>
            </a:r>
            <a:r>
              <a:rPr lang="ru-RU" sz="3200" dirty="0" smtClean="0"/>
              <a:t>росту</a:t>
            </a:r>
            <a:r>
              <a:rPr lang="en-US" sz="3200" dirty="0" smtClean="0"/>
              <a:t> </a:t>
            </a:r>
            <a:r>
              <a:rPr lang="ru-RU" sz="3200" dirty="0" smtClean="0"/>
              <a:t>популярности</a:t>
            </a:r>
            <a:r>
              <a:rPr lang="en-US" sz="3200" dirty="0" smtClean="0"/>
              <a:t> </a:t>
            </a:r>
            <a:r>
              <a:rPr lang="ru-RU" sz="3200" dirty="0" smtClean="0"/>
              <a:t>балалайки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асилий васильевич андре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308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0364" y="6396335"/>
            <a:ext cx="4123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Василий Васильевич Андреев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143248"/>
            <a:ext cx="9144000" cy="13287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270</Words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БАЛАЛАЙКА</vt:lpstr>
      <vt:lpstr>Балалайка</vt:lpstr>
      <vt:lpstr>Слайд 3</vt:lpstr>
      <vt:lpstr>Виды балалайки</vt:lpstr>
      <vt:lpstr>Слайд 5</vt:lpstr>
      <vt:lpstr>Создатель балалайки</vt:lpstr>
      <vt:lpstr>Весной 1886 года Василий Васильевич совместно с Петербургским скрипичным мастером В.В. Ивановым создаёт первую концертную балалайку с пятью врезными ладами, жильными струнами, корпусом из гулкого горного клена и грифом из черного дерева. Выступления Андреева имеют большой общественный резонанс в Петербурге, что способствует росту популярности балалайки.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БАЛАЛАЙКА</dc:title>
  <dc:creator>ира</dc:creator>
  <cp:lastModifiedBy>ира</cp:lastModifiedBy>
  <cp:revision>9</cp:revision>
  <dcterms:created xsi:type="dcterms:W3CDTF">2015-02-25T10:34:55Z</dcterms:created>
  <dcterms:modified xsi:type="dcterms:W3CDTF">2015-02-25T12:27:04Z</dcterms:modified>
</cp:coreProperties>
</file>