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D9239C5E-46F7-4055-B82F-1C55AE04636C}" type="datetimeFigureOut">
              <a:rPr lang="ru-RU" smtClean="0"/>
              <a:t>19.04.2015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F43E8F5-91E1-4195-B504-A40E2644838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1731" y="2060848"/>
            <a:ext cx="46805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у  а  ы  о  и</a:t>
            </a:r>
            <a:endParaRPr lang="ru-RU" sz="6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188640"/>
            <a:ext cx="5822107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Повторяем то, что знаем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915816" y="4379843"/>
            <a:ext cx="4203100" cy="1389746"/>
            <a:chOff x="2915816" y="4379843"/>
            <a:chExt cx="4203100" cy="1389746"/>
          </a:xfrm>
        </p:grpSpPr>
        <p:sp>
          <p:nvSpPr>
            <p:cNvPr id="7" name="Овал 6"/>
            <p:cNvSpPr/>
            <p:nvPr/>
          </p:nvSpPr>
          <p:spPr>
            <a:xfrm>
              <a:off x="2915816" y="4808748"/>
              <a:ext cx="648072" cy="64807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39952" y="4379843"/>
              <a:ext cx="129614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200" dirty="0" smtClean="0"/>
                <a:t>и</a:t>
              </a:r>
              <a:endParaRPr lang="ru-RU" sz="7200" dirty="0"/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8144" y="4379843"/>
              <a:ext cx="1250772" cy="1389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149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дводим итоги www.zwsoft.ru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36937"/>
            <a:ext cx="220824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1556792"/>
            <a:ext cx="3526928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Подводим итог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219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98417" y="188640"/>
            <a:ext cx="6152646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Открываем новые знания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Ж экономический симулятор д Магазин новогодних подарк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167580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Ж экономический симулятор д Магазин новогодних подарк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488015"/>
            <a:ext cx="167580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Ж экономический симулятор д Магазин новогодних подарко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94328"/>
            <a:ext cx="167580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699792" y="4365104"/>
            <a:ext cx="35283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313634" y="4499490"/>
            <a:ext cx="432048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652120" y="4499490"/>
            <a:ext cx="432048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3637670" y="3753036"/>
            <a:ext cx="216024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463988" y="3753036"/>
            <a:ext cx="0" cy="13321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2699792" y="4499490"/>
            <a:ext cx="432048" cy="36004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866112" y="4917067"/>
            <a:ext cx="86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Е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2094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4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Оптимизация и продвижение сайтов Webprofessor.ru - Создание и продвижение сайтов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17881"/>
            <a:ext cx="1584176" cy="211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9872" y="1065812"/>
            <a:ext cx="2760116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урока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7542" y="3660343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Буква Е. Звуки буквы 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9214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t3.flashrolls.net/wallpaper/879/8d00f25160fcf32d2e74bfbb99c6d4dd_800x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116632"/>
            <a:ext cx="3182144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543249" y="1182142"/>
            <a:ext cx="926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3195" y="2057008"/>
            <a:ext cx="926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1277" y="2841839"/>
            <a:ext cx="9268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4604" y="4911551"/>
            <a:ext cx="704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8952" y="3859035"/>
            <a:ext cx="704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8134" y="2980338"/>
            <a:ext cx="7200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Читаем слоги, слова, предложения </a:t>
            </a:r>
            <a:endParaRPr lang="ru-RU" sz="3600" dirty="0"/>
          </a:p>
        </p:txBody>
      </p:sp>
      <p:pic>
        <p:nvPicPr>
          <p:cNvPr id="15" name="Picture 8" descr="Детский сад 12 &quot;Белочка&quot; г. Котовска Тамбовской област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995" y="3729850"/>
            <a:ext cx="1089367" cy="108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551362" y="3765169"/>
            <a:ext cx="5974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Monotype Corsiva" panose="03010101010201010101" pitchFamily="66" charset="0"/>
              </a:rPr>
              <a:t>Буквы, слоги, слова</a:t>
            </a:r>
            <a:endParaRPr lang="ru-RU" sz="4800" dirty="0">
              <a:latin typeface="Monotype Corsiva" panose="03010101010201010101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56202" y="4911551"/>
            <a:ext cx="569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Работаем с текстом</a:t>
            </a:r>
            <a:endParaRPr lang="ru-RU" sz="3600" dirty="0"/>
          </a:p>
        </p:txBody>
      </p:sp>
      <p:grpSp>
        <p:nvGrpSpPr>
          <p:cNvPr id="3" name="Группа 2"/>
          <p:cNvGrpSpPr/>
          <p:nvPr/>
        </p:nvGrpSpPr>
        <p:grpSpPr>
          <a:xfrm>
            <a:off x="2815966" y="1643807"/>
            <a:ext cx="2407036" cy="360911"/>
            <a:chOff x="4037172" y="1833071"/>
            <a:chExt cx="2407036" cy="360911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>
              <a:off x="4037172" y="1833071"/>
              <a:ext cx="240703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Овал 1"/>
            <p:cNvSpPr/>
            <p:nvPr/>
          </p:nvSpPr>
          <p:spPr>
            <a:xfrm>
              <a:off x="4970026" y="1934299"/>
              <a:ext cx="252321" cy="259683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4378854" y="1919632"/>
              <a:ext cx="252028" cy="259684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5578631" y="1948724"/>
              <a:ext cx="252028" cy="23083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464905" y="2180217"/>
            <a:ext cx="7200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Знакомимся с новой буквой </a:t>
            </a:r>
            <a:endParaRPr lang="ru-RU" sz="3600" dirty="0"/>
          </a:p>
        </p:txBody>
      </p:sp>
      <p:sp>
        <p:nvSpPr>
          <p:cNvPr id="12" name="Овал 11"/>
          <p:cNvSpPr/>
          <p:nvPr/>
        </p:nvSpPr>
        <p:spPr>
          <a:xfrm>
            <a:off x="7524329" y="5834881"/>
            <a:ext cx="720080" cy="69046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120000" y="212976"/>
            <a:ext cx="414659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 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урока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756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Урок русского языка в 4 классе Тема : &quot;Развитие умения определять склонения имён существительных&quot;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1694974" cy="127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131840" y="764704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С. 22</a:t>
            </a:r>
            <a:endParaRPr lang="ru-RU" sz="4000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2234746" y="2289066"/>
            <a:ext cx="3849422" cy="707886"/>
            <a:chOff x="2195736" y="2289066"/>
            <a:chExt cx="2808312" cy="707886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2195736" y="2996952"/>
              <a:ext cx="2808312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329538" y="2289066"/>
              <a:ext cx="10413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/>
                <a:t>Е</a:t>
              </a:r>
              <a:endParaRPr lang="ru-RU" sz="4000" b="1" dirty="0"/>
            </a:p>
          </p:txBody>
        </p:sp>
      </p:grpSp>
      <p:sp>
        <p:nvSpPr>
          <p:cNvPr id="9" name="Овал 8"/>
          <p:cNvSpPr/>
          <p:nvPr/>
        </p:nvSpPr>
        <p:spPr>
          <a:xfrm>
            <a:off x="2234746" y="3246179"/>
            <a:ext cx="520665" cy="43204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217290" y="3246179"/>
            <a:ext cx="520665" cy="43204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871507" y="3246179"/>
            <a:ext cx="520665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886" y="5692868"/>
            <a:ext cx="674818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5427085" y="4304578"/>
            <a:ext cx="1801285" cy="1700815"/>
            <a:chOff x="5183524" y="4365103"/>
            <a:chExt cx="1801285" cy="1700815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3524" y="4365103"/>
              <a:ext cx="1801285" cy="1700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5796136" y="4653136"/>
              <a:ext cx="5760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/>
                <a:t>Е</a:t>
              </a:r>
            </a:p>
          </p:txBody>
        </p:sp>
      </p:grp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758803"/>
            <a:ext cx="576064" cy="22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901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бочая программа по обучению грамоте и русскому языку 1 класс ОС &quot;Школа 2100&quot; - Обучение грамоте 1 класс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9575"/>
            <a:ext cx="1121236" cy="140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33265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С. 100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204864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е</a:t>
            </a:r>
            <a:r>
              <a:rPr lang="ru-RU" sz="6000" dirty="0" smtClean="0"/>
              <a:t>л, ем, </a:t>
            </a:r>
            <a:r>
              <a:rPr lang="ru-RU" sz="6000" dirty="0" err="1" smtClean="0"/>
              <a:t>ед</a:t>
            </a:r>
            <a:r>
              <a:rPr lang="ru-RU" sz="6000" dirty="0" smtClean="0"/>
              <a:t>, ев, </a:t>
            </a:r>
            <a:r>
              <a:rPr lang="ru-RU" sz="6000" dirty="0" err="1" smtClean="0"/>
              <a:t>ес</a:t>
            </a:r>
            <a:r>
              <a:rPr lang="ru-RU" sz="6000" dirty="0" smtClean="0"/>
              <a:t>, ер, </a:t>
            </a:r>
            <a:r>
              <a:rPr lang="ru-RU" sz="6000" dirty="0" err="1" smtClean="0"/>
              <a:t>еш</a:t>
            </a:r>
            <a:endParaRPr lang="ru-RU" sz="60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346526" y="3092793"/>
            <a:ext cx="620471" cy="288032"/>
            <a:chOff x="1115616" y="4149080"/>
            <a:chExt cx="620471" cy="288032"/>
          </a:xfrm>
        </p:grpSpPr>
        <p:sp>
          <p:nvSpPr>
            <p:cNvPr id="5" name="Овал 4"/>
            <p:cNvSpPr/>
            <p:nvPr/>
          </p:nvSpPr>
          <p:spPr>
            <a:xfrm>
              <a:off x="1115616" y="4149080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448055" y="4149080"/>
              <a:ext cx="288032" cy="288032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1503256" y="3121399"/>
            <a:ext cx="620471" cy="288032"/>
            <a:chOff x="1115616" y="4149080"/>
            <a:chExt cx="620471" cy="288032"/>
          </a:xfrm>
        </p:grpSpPr>
        <p:sp>
          <p:nvSpPr>
            <p:cNvPr id="9" name="Овал 8"/>
            <p:cNvSpPr/>
            <p:nvPr/>
          </p:nvSpPr>
          <p:spPr>
            <a:xfrm>
              <a:off x="1115616" y="4149080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1448055" y="4149080"/>
              <a:ext cx="288032" cy="288032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772260" y="3159301"/>
            <a:ext cx="620471" cy="288032"/>
            <a:chOff x="1115616" y="4149080"/>
            <a:chExt cx="620471" cy="288032"/>
          </a:xfrm>
        </p:grpSpPr>
        <p:sp>
          <p:nvSpPr>
            <p:cNvPr id="12" name="Овал 11"/>
            <p:cNvSpPr/>
            <p:nvPr/>
          </p:nvSpPr>
          <p:spPr>
            <a:xfrm>
              <a:off x="1115616" y="4149080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1448055" y="4149080"/>
              <a:ext cx="288032" cy="288032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923928" y="3117845"/>
            <a:ext cx="620471" cy="288032"/>
            <a:chOff x="1115616" y="4149080"/>
            <a:chExt cx="620471" cy="288032"/>
          </a:xfrm>
        </p:grpSpPr>
        <p:sp>
          <p:nvSpPr>
            <p:cNvPr id="15" name="Овал 14"/>
            <p:cNvSpPr/>
            <p:nvPr/>
          </p:nvSpPr>
          <p:spPr>
            <a:xfrm>
              <a:off x="1115616" y="4149080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1448055" y="4149080"/>
              <a:ext cx="288032" cy="288032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5148064" y="3076511"/>
            <a:ext cx="620471" cy="288032"/>
            <a:chOff x="1115616" y="4149080"/>
            <a:chExt cx="620471" cy="288032"/>
          </a:xfrm>
        </p:grpSpPr>
        <p:sp>
          <p:nvSpPr>
            <p:cNvPr id="18" name="Овал 17"/>
            <p:cNvSpPr/>
            <p:nvPr/>
          </p:nvSpPr>
          <p:spPr>
            <a:xfrm>
              <a:off x="1115616" y="4149080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1448055" y="4149080"/>
              <a:ext cx="288032" cy="288032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6228184" y="3105319"/>
            <a:ext cx="620471" cy="288032"/>
            <a:chOff x="1115616" y="4149080"/>
            <a:chExt cx="620471" cy="288032"/>
          </a:xfrm>
        </p:grpSpPr>
        <p:sp>
          <p:nvSpPr>
            <p:cNvPr id="21" name="Овал 20"/>
            <p:cNvSpPr/>
            <p:nvPr/>
          </p:nvSpPr>
          <p:spPr>
            <a:xfrm>
              <a:off x="1115616" y="4149080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Овал 21"/>
            <p:cNvSpPr/>
            <p:nvPr/>
          </p:nvSpPr>
          <p:spPr>
            <a:xfrm>
              <a:off x="1448055" y="4149080"/>
              <a:ext cx="288032" cy="288032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7380312" y="3121399"/>
            <a:ext cx="620471" cy="288032"/>
            <a:chOff x="1115616" y="4149080"/>
            <a:chExt cx="620471" cy="288032"/>
          </a:xfrm>
        </p:grpSpPr>
        <p:sp>
          <p:nvSpPr>
            <p:cNvPr id="24" name="Овал 23"/>
            <p:cNvSpPr/>
            <p:nvPr/>
          </p:nvSpPr>
          <p:spPr>
            <a:xfrm>
              <a:off x="1115616" y="4149080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1448055" y="4149080"/>
              <a:ext cx="288032" cy="288032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1575265" y="4970001"/>
            <a:ext cx="620471" cy="288032"/>
            <a:chOff x="1115616" y="4149080"/>
            <a:chExt cx="620471" cy="288032"/>
          </a:xfrm>
        </p:grpSpPr>
        <p:sp>
          <p:nvSpPr>
            <p:cNvPr id="27" name="Овал 26"/>
            <p:cNvSpPr/>
            <p:nvPr/>
          </p:nvSpPr>
          <p:spPr>
            <a:xfrm>
              <a:off x="1115616" y="4149080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1448055" y="4149080"/>
              <a:ext cx="288032" cy="288032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691680" y="4141529"/>
            <a:ext cx="1471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ели</a:t>
            </a:r>
            <a:endParaRPr lang="ru-RU" sz="6000" dirty="0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195736" y="4141529"/>
            <a:ext cx="0" cy="1088687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779912" y="4331929"/>
            <a:ext cx="4464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3 буквы, 4 звука</a:t>
            </a:r>
            <a:endParaRPr lang="ru-RU" sz="4000" dirty="0">
              <a:solidFill>
                <a:srgbClr val="0070C0"/>
              </a:solidFill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2234941" y="5013176"/>
            <a:ext cx="620471" cy="288032"/>
            <a:chOff x="1115616" y="4149080"/>
            <a:chExt cx="620471" cy="288032"/>
          </a:xfrm>
        </p:grpSpPr>
        <p:sp>
          <p:nvSpPr>
            <p:cNvPr id="35" name="Овал 34"/>
            <p:cNvSpPr/>
            <p:nvPr/>
          </p:nvSpPr>
          <p:spPr>
            <a:xfrm>
              <a:off x="1115616" y="4149080"/>
              <a:ext cx="288032" cy="288032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1448055" y="4149080"/>
              <a:ext cx="288032" cy="288032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2691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76672"/>
            <a:ext cx="67687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/>
              <a:t>с</a:t>
            </a:r>
            <a:r>
              <a:rPr lang="ru-RU" sz="6600" b="1" dirty="0" smtClean="0"/>
              <a:t>ев           мешок </a:t>
            </a:r>
            <a:endParaRPr lang="ru-RU" sz="6600" b="1" dirty="0"/>
          </a:p>
        </p:txBody>
      </p:sp>
      <p:sp>
        <p:nvSpPr>
          <p:cNvPr id="3" name="Овал 2"/>
          <p:cNvSpPr/>
          <p:nvPr/>
        </p:nvSpPr>
        <p:spPr>
          <a:xfrm>
            <a:off x="1691680" y="1484784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5436096" y="142116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187624" y="1481719"/>
            <a:ext cx="432048" cy="43204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860032" y="1405919"/>
            <a:ext cx="432048" cy="43204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70268" y="3284984"/>
            <a:ext cx="489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ШЕ    ШИ</a:t>
            </a:r>
            <a:endParaRPr lang="ru-RU" sz="6000" b="1" dirty="0"/>
          </a:p>
        </p:txBody>
      </p:sp>
      <p:sp>
        <p:nvSpPr>
          <p:cNvPr id="8" name="Овал 7"/>
          <p:cNvSpPr/>
          <p:nvPr/>
        </p:nvSpPr>
        <p:spPr>
          <a:xfrm>
            <a:off x="2987824" y="4149080"/>
            <a:ext cx="432048" cy="4320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860032" y="4145682"/>
            <a:ext cx="432048" cy="43204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56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7200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ш</a:t>
            </a:r>
            <a:r>
              <a:rPr lang="ru-RU" sz="5400" dirty="0" smtClean="0"/>
              <a:t>елест, шест</a:t>
            </a:r>
          </a:p>
          <a:p>
            <a:r>
              <a:rPr lang="ru-RU" sz="5400" dirty="0"/>
              <a:t>ш</a:t>
            </a:r>
            <a:r>
              <a:rPr lang="ru-RU" sz="5400" dirty="0" smtClean="0"/>
              <a:t>ип, машина</a:t>
            </a:r>
          </a:p>
          <a:p>
            <a:r>
              <a:rPr lang="ru-RU" sz="5400" dirty="0"/>
              <a:t>д</a:t>
            </a:r>
            <a:r>
              <a:rPr lang="ru-RU" sz="5400" dirty="0" smtClean="0"/>
              <a:t>етки детишки детвора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031815" y="2354689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дет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2358253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дет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57950" y="2345523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00B050"/>
                </a:solidFill>
              </a:rPr>
              <a:t>дет</a:t>
            </a:r>
            <a:endParaRPr lang="ru-RU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1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63530" y="1556792"/>
            <a:ext cx="65527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Прудик в Сосновке.</a:t>
            </a:r>
          </a:p>
          <a:p>
            <a:pPr algn="ctr"/>
            <a:endParaRPr lang="ru-RU" sz="4800" dirty="0" smtClean="0"/>
          </a:p>
          <a:p>
            <a:pPr algn="ctr"/>
            <a:r>
              <a:rPr lang="ru-RU" sz="4800" dirty="0" smtClean="0"/>
              <a:t>Расставание.</a:t>
            </a:r>
          </a:p>
          <a:p>
            <a:pPr algn="ctr"/>
            <a:endParaRPr lang="ru-RU" sz="4800" dirty="0" smtClean="0"/>
          </a:p>
          <a:p>
            <a:pPr algn="ctr"/>
            <a:r>
              <a:rPr lang="ru-RU" sz="4800" dirty="0" smtClean="0"/>
              <a:t>Сосновка.</a:t>
            </a:r>
            <a:endParaRPr lang="ru-RU" sz="4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619" y="116632"/>
            <a:ext cx="823655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Выбери наиболее точное название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705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68</TotalTime>
  <Words>111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2014-12-18T08:19:47Z</dcterms:created>
  <dcterms:modified xsi:type="dcterms:W3CDTF">2015-04-19T06:47:49Z</dcterms:modified>
</cp:coreProperties>
</file>